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</p:sldMasterIdLst>
  <p:sldIdLst>
    <p:sldId id="256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89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551274A-BBDF-4C67-B0BF-8D8BAABDF3D5}" type="datetimeFigureOut">
              <a:rPr lang="en-US" smtClean="0"/>
              <a:t>4/30/2012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BCC51B-184B-4E00-96AF-93809037E3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551274A-BBDF-4C67-B0BF-8D8BAABDF3D5}" type="datetimeFigureOut">
              <a:rPr lang="en-US" smtClean="0"/>
              <a:t>4/30/2012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BCC51B-184B-4E00-96AF-93809037E3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4419600"/>
            <a:ext cx="2076450" cy="182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4419600"/>
            <a:ext cx="6076950" cy="182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551274A-BBDF-4C67-B0BF-8D8BAABDF3D5}" type="datetimeFigureOut">
              <a:rPr lang="en-US" smtClean="0"/>
              <a:t>4/30/2012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BCC51B-184B-4E00-96AF-93809037E3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0E0B0D-57F8-4082-A30E-8C5B8854C983}" type="slidenum">
              <a:rPr lang="en-MY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C12B96-0F8B-4976-BAA4-4CE39B214DA1}" type="slidenum">
              <a:rPr lang="en-MY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5702C2-321A-4C97-A237-611755A129EC}" type="slidenum">
              <a:rPr lang="en-MY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828800"/>
            <a:ext cx="35433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00500" y="1828800"/>
            <a:ext cx="35433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FA673D-CF4F-4077-9602-53780D36015E}" type="slidenum">
              <a:rPr lang="en-MY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94C75C-EFDE-4EF7-A680-68CA03080A9E}" type="slidenum">
              <a:rPr lang="en-MY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8C17ED-096B-49D6-B6A7-D129490E5333}" type="slidenum">
              <a:rPr lang="en-MY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74F723-1311-4FDD-8C1E-C43613F41685}" type="slidenum">
              <a:rPr lang="en-MY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53E7CA-1459-41BD-A4E9-28C4F8A00092}" type="slidenum">
              <a:rPr lang="en-MY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551274A-BBDF-4C67-B0BF-8D8BAABDF3D5}" type="datetimeFigureOut">
              <a:rPr lang="en-US" smtClean="0"/>
              <a:t>4/30/2012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BCC51B-184B-4E00-96AF-93809037E3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9ACE3B-5F14-400C-B1E9-7AA5A3EECB47}" type="slidenum">
              <a:rPr lang="en-MY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AC7E92-9EC1-4BBD-AF03-238AA095AC4F}" type="slidenum">
              <a:rPr lang="en-MY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734050" y="685800"/>
            <a:ext cx="180975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685800"/>
            <a:ext cx="527685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E603E8-EF5F-43B7-B258-4F031439864B}" type="slidenum">
              <a:rPr lang="en-MY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A50518-EDAB-49D9-8595-63B284436BF3}" type="slidenum">
              <a:rPr lang="en-MY"/>
              <a:pPr/>
              <a:t>‹#›</a:t>
            </a:fld>
            <a:endParaRPr lang="en-MY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1856A0-B684-4ABE-A3B9-F47B83AA1239}" type="slidenum">
              <a:rPr lang="en-MY"/>
              <a:pPr/>
              <a:t>‹#›</a:t>
            </a:fld>
            <a:endParaRPr lang="en-MY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B756CA-9A27-4B7D-B759-82F0069E78C5}" type="slidenum">
              <a:rPr lang="en-MY"/>
              <a:pPr/>
              <a:t>‹#›</a:t>
            </a:fld>
            <a:endParaRPr lang="en-MY"/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828800"/>
            <a:ext cx="35433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00500" y="1828800"/>
            <a:ext cx="35433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165826-6B5C-4E18-B4E8-5A60BAC5685E}" type="slidenum">
              <a:rPr lang="en-MY"/>
              <a:pPr/>
              <a:t>‹#›</a:t>
            </a:fld>
            <a:endParaRPr lang="en-MY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9553CF-0F14-4B63-BA3D-012E806508C3}" type="slidenum">
              <a:rPr lang="en-MY"/>
              <a:pPr/>
              <a:t>‹#›</a:t>
            </a:fld>
            <a:endParaRPr lang="en-MY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26E5C9-7303-4DC2-B31E-03922F569AB9}" type="slidenum">
              <a:rPr lang="en-MY"/>
              <a:pPr/>
              <a:t>‹#›</a:t>
            </a:fld>
            <a:endParaRPr lang="en-MY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D53A0B-865D-48FA-B04B-45D97322B9C0}" type="slidenum">
              <a:rPr lang="en-MY"/>
              <a:pPr/>
              <a:t>‹#›</a:t>
            </a:fld>
            <a:endParaRPr lang="en-MY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551274A-BBDF-4C67-B0BF-8D8BAABDF3D5}" type="datetimeFigureOut">
              <a:rPr lang="en-US" smtClean="0"/>
              <a:t>4/30/2012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BCC51B-184B-4E00-96AF-93809037E3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5DA9D6-1F91-4755-B822-3100B6970EBE}" type="slidenum">
              <a:rPr lang="en-MY"/>
              <a:pPr/>
              <a:t>‹#›</a:t>
            </a:fld>
            <a:endParaRPr lang="en-MY"/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E1B4FA-9352-4F99-86AF-29338CF6315F}" type="slidenum">
              <a:rPr lang="en-MY"/>
              <a:pPr/>
              <a:t>‹#›</a:t>
            </a:fld>
            <a:endParaRPr lang="en-MY"/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2F553D-554B-4BD7-BD22-3C569B531BBF}" type="slidenum">
              <a:rPr lang="en-MY"/>
              <a:pPr/>
              <a:t>‹#›</a:t>
            </a:fld>
            <a:endParaRPr lang="en-MY"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734050" y="685800"/>
            <a:ext cx="180975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685800"/>
            <a:ext cx="527685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2D851C-F797-4639-A236-D45E4522419E}" type="slidenum">
              <a:rPr lang="en-MY"/>
              <a:pPr/>
              <a:t>‹#›</a:t>
            </a:fld>
            <a:endParaRPr lang="en-MY"/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42522D-240E-4A4B-A439-F1959C9BA75C}" type="slidenum">
              <a:rPr lang="en-MY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67D5E6-BE40-49DF-9411-62F59E255471}" type="slidenum">
              <a:rPr lang="en-MY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4706C1-06F9-4020-8DAC-D0A46E064B74}" type="slidenum">
              <a:rPr lang="en-MY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7DCF32-2C6B-4AA9-9C03-BB15C3684174}" type="slidenum">
              <a:rPr lang="en-MY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1EC3B8-FDF9-4509-89B6-E29A035D92C5}" type="slidenum">
              <a:rPr lang="en-MY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7413FA-9E41-4DD8-B173-4E2D88ADB6C8}" type="slidenum">
              <a:rPr lang="en-MY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4419600"/>
            <a:ext cx="2667000" cy="45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00400" y="4419600"/>
            <a:ext cx="2667000" cy="45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551274A-BBDF-4C67-B0BF-8D8BAABDF3D5}" type="datetimeFigureOut">
              <a:rPr lang="en-US" smtClean="0"/>
              <a:t>4/30/2012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BCC51B-184B-4E00-96AF-93809037E3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45AB19-A8A5-417B-A5CC-31F873232FDD}" type="slidenum">
              <a:rPr lang="en-MY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0ECCAA-5275-447D-A0FD-542C64571A94}" type="slidenum">
              <a:rPr lang="en-MY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EA4AD1-3C2F-4746-825C-3A7BC7A5C529}" type="slidenum">
              <a:rPr lang="en-MY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ED5CA4-83C3-486B-B378-5A7D740C1C60}" type="slidenum">
              <a:rPr lang="en-MY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2158B8-165C-4AD9-BB09-2E65AB856BFD}" type="slidenum">
              <a:rPr lang="en-MY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551274A-BBDF-4C67-B0BF-8D8BAABDF3D5}" type="datetimeFigureOut">
              <a:rPr lang="en-US" smtClean="0"/>
              <a:t>4/30/2012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BCC51B-184B-4E00-96AF-93809037E3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551274A-BBDF-4C67-B0BF-8D8BAABDF3D5}" type="datetimeFigureOut">
              <a:rPr lang="en-US" smtClean="0"/>
              <a:t>4/30/2012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BCC51B-184B-4E00-96AF-93809037E3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551274A-BBDF-4C67-B0BF-8D8BAABDF3D5}" type="datetimeFigureOut">
              <a:rPr lang="en-US" smtClean="0"/>
              <a:t>4/30/2012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BCC51B-184B-4E00-96AF-93809037E3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551274A-BBDF-4C67-B0BF-8D8BAABDF3D5}" type="datetimeFigureOut">
              <a:rPr lang="en-US" smtClean="0"/>
              <a:t>4/30/2012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BCC51B-184B-4E00-96AF-93809037E3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551274A-BBDF-4C67-B0BF-8D8BAABDF3D5}" type="datetimeFigureOut">
              <a:rPr lang="en-US" smtClean="0"/>
              <a:t>4/30/2012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BCC51B-184B-4E00-96AF-93809037E3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4419600"/>
            <a:ext cx="548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MY" smtClean="0"/>
              <a:t>Place Your Subtitle Here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D551274A-BBDF-4C67-B0BF-8D8BAABDF3D5}" type="datetimeFigureOut">
              <a:rPr lang="en-US" smtClean="0"/>
              <a:t>4/30/2012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7BCC51B-184B-4E00-96AF-93809037E3B6}" type="slidenum">
              <a:rPr lang="en-US" smtClean="0"/>
              <a:t>‹#›</a:t>
            </a:fld>
            <a:endParaRPr lang="en-US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410200"/>
            <a:ext cx="8229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MY" smtClean="0"/>
              <a:t>Software Template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5000">
          <a:solidFill>
            <a:srgbClr val="000066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000">
          <a:solidFill>
            <a:srgbClr val="000066"/>
          </a:solidFill>
          <a:latin typeface="Arial Black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000">
          <a:solidFill>
            <a:srgbClr val="000066"/>
          </a:solidFill>
          <a:latin typeface="Arial Black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000">
          <a:solidFill>
            <a:srgbClr val="000066"/>
          </a:solidFill>
          <a:latin typeface="Arial Black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000">
          <a:solidFill>
            <a:srgbClr val="000066"/>
          </a:solidFill>
          <a:latin typeface="Arial Black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5000">
          <a:solidFill>
            <a:srgbClr val="000066"/>
          </a:solidFill>
          <a:latin typeface="Arial Black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5000">
          <a:solidFill>
            <a:srgbClr val="000066"/>
          </a:solidFill>
          <a:latin typeface="Arial Black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5000">
          <a:solidFill>
            <a:srgbClr val="000066"/>
          </a:solidFill>
          <a:latin typeface="Arial Black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5000">
          <a:solidFill>
            <a:srgbClr val="000066"/>
          </a:solidFill>
          <a:latin typeface="Arial Black" pitchFamily="34" charset="0"/>
        </a:defRPr>
      </a:lvl9pPr>
    </p:titleStyle>
    <p:bodyStyle>
      <a:lvl1pPr marL="342900" indent="-342900" algn="r" rtl="0" eaLnBrk="1" fontAlgn="base" hangingPunct="1">
        <a:spcBef>
          <a:spcPct val="20000"/>
        </a:spcBef>
        <a:spcAft>
          <a:spcPct val="0"/>
        </a:spcAft>
        <a:defRPr sz="3000" b="1">
          <a:solidFill>
            <a:srgbClr val="0066FF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685800"/>
            <a:ext cx="5715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MY" smtClean="0"/>
              <a:t>Place Your Topic Here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828800"/>
            <a:ext cx="72390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MY" smtClean="0"/>
              <a:t>Your Description Goes Here</a:t>
            </a:r>
          </a:p>
        </p:txBody>
      </p:sp>
      <p:sp>
        <p:nvSpPr>
          <p:cNvPr id="532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MY"/>
          </a:p>
        </p:txBody>
      </p:sp>
      <p:sp>
        <p:nvSpPr>
          <p:cNvPr id="532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MY"/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9BF528C-4C82-4640-8088-0EB95CFD2986}" type="slidenum">
              <a:rPr lang="en-MY"/>
              <a:pPr/>
              <a:t>‹#›</a:t>
            </a:fld>
            <a:endParaRPr lang="en-MY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500">
          <a:solidFill>
            <a:srgbClr val="000066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500">
          <a:solidFill>
            <a:srgbClr val="000066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500">
          <a:solidFill>
            <a:srgbClr val="000066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500">
          <a:solidFill>
            <a:srgbClr val="000066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500">
          <a:solidFill>
            <a:srgbClr val="000066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500">
          <a:solidFill>
            <a:srgbClr val="000066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500">
          <a:solidFill>
            <a:srgbClr val="000066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500">
          <a:solidFill>
            <a:srgbClr val="000066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500">
          <a:solidFill>
            <a:srgbClr val="000066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MY"/>
          </a:p>
        </p:txBody>
      </p:sp>
      <p:sp>
        <p:nvSpPr>
          <p:cNvPr id="1525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MY"/>
          </a:p>
        </p:txBody>
      </p:sp>
      <p:sp>
        <p:nvSpPr>
          <p:cNvPr id="1525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6DB6097-FE9B-4852-83B9-DF0B82D99DA6}" type="slidenum">
              <a:rPr lang="en-MY"/>
              <a:pPr/>
              <a:t>‹#›</a:t>
            </a:fld>
            <a:endParaRPr lang="en-MY"/>
          </a:p>
        </p:txBody>
      </p:sp>
      <p:sp>
        <p:nvSpPr>
          <p:cNvPr id="152600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685800"/>
            <a:ext cx="5715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MY" smtClean="0"/>
              <a:t>Place Your Topic Here</a:t>
            </a:r>
          </a:p>
        </p:txBody>
      </p:sp>
      <p:sp>
        <p:nvSpPr>
          <p:cNvPr id="152601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828800"/>
            <a:ext cx="72390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MY" smtClean="0"/>
              <a:t>Your Description Goes Here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3500">
          <a:solidFill>
            <a:srgbClr val="3333CC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500">
          <a:solidFill>
            <a:srgbClr val="3333CC"/>
          </a:solidFill>
          <a:latin typeface="Arial Black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500">
          <a:solidFill>
            <a:srgbClr val="3333CC"/>
          </a:solidFill>
          <a:latin typeface="Arial Black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500">
          <a:solidFill>
            <a:srgbClr val="3333CC"/>
          </a:solidFill>
          <a:latin typeface="Arial Black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500">
          <a:solidFill>
            <a:srgbClr val="3333CC"/>
          </a:solidFill>
          <a:latin typeface="Arial Black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500">
          <a:solidFill>
            <a:srgbClr val="3333CC"/>
          </a:solidFill>
          <a:latin typeface="Arial Black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500">
          <a:solidFill>
            <a:srgbClr val="3333CC"/>
          </a:solidFill>
          <a:latin typeface="Arial Black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500">
          <a:solidFill>
            <a:srgbClr val="3333CC"/>
          </a:solidFill>
          <a:latin typeface="Arial Black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500">
          <a:solidFill>
            <a:srgbClr val="3333CC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2000" b="1">
          <a:solidFill>
            <a:srgbClr val="000066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MY"/>
          </a:p>
        </p:txBody>
      </p:sp>
      <p:sp>
        <p:nvSpPr>
          <p:cNvPr id="1566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MY"/>
          </a:p>
        </p:txBody>
      </p:sp>
      <p:sp>
        <p:nvSpPr>
          <p:cNvPr id="1566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BBD4EE2-C9C7-4C62-AE47-4635544D1932}" type="slidenum">
              <a:rPr lang="en-MY"/>
              <a:pPr/>
              <a:t>‹#›</a:t>
            </a:fld>
            <a:endParaRPr lang="en-MY"/>
          </a:p>
        </p:txBody>
      </p:sp>
      <p:sp>
        <p:nvSpPr>
          <p:cNvPr id="156680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5181600"/>
            <a:ext cx="8077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MY" smtClean="0"/>
              <a:t>Transitional Page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5000">
          <a:solidFill>
            <a:schemeClr val="hlink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000">
          <a:solidFill>
            <a:schemeClr val="hlink"/>
          </a:solidFill>
          <a:latin typeface="Arial Black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000">
          <a:solidFill>
            <a:schemeClr val="hlink"/>
          </a:solidFill>
          <a:latin typeface="Arial Black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000">
          <a:solidFill>
            <a:schemeClr val="hlink"/>
          </a:solidFill>
          <a:latin typeface="Arial Black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000">
          <a:solidFill>
            <a:schemeClr val="hlink"/>
          </a:solidFill>
          <a:latin typeface="Arial Black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5000">
          <a:solidFill>
            <a:schemeClr val="hlink"/>
          </a:solidFill>
          <a:latin typeface="Arial Black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5000">
          <a:solidFill>
            <a:schemeClr val="hlink"/>
          </a:solidFill>
          <a:latin typeface="Arial Black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5000">
          <a:solidFill>
            <a:schemeClr val="hlink"/>
          </a:solidFill>
          <a:latin typeface="Arial Black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5000">
          <a:solidFill>
            <a:schemeClr val="hlink"/>
          </a:solidFill>
          <a:latin typeface="Arial Black" pitchFamily="34" charset="0"/>
        </a:defRPr>
      </a:lvl9pPr>
    </p:titleStyle>
    <p:bodyStyle>
      <a:lvl1pPr marL="342900" indent="-342900" algn="ctr" rtl="0" eaLnBrk="1" fontAlgn="base" hangingPunct="1">
        <a:spcBef>
          <a:spcPct val="20000"/>
        </a:spcBef>
        <a:spcAft>
          <a:spcPct val="0"/>
        </a:spcAft>
        <a:defRPr sz="45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ikom.ac.id/" TargetMode="Externa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4.xml"/><Relationship Id="rId4" Type="http://schemas.openxmlformats.org/officeDocument/2006/relationships/hyperlink" Target="http://www.detik.com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himasronggobramantyo.com/" TargetMode="Externa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kuliahonline.unikom.ac.id/" TargetMode="Externa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5085184"/>
            <a:ext cx="8424936" cy="1470025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PENGERTIAN DOMAIN DAN HOSTING</a:t>
            </a:r>
            <a:endParaRPr lang="en-US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0175" y="181712"/>
            <a:ext cx="60879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Adi</a:t>
            </a:r>
            <a:r>
              <a:rPr lang="en-US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b="1" u="sng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Rachmanto</a:t>
            </a:r>
            <a:r>
              <a:rPr lang="en-US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– Program </a:t>
            </a:r>
            <a:r>
              <a:rPr lang="en-US" b="1" u="sng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Studi</a:t>
            </a:r>
            <a:r>
              <a:rPr lang="en-US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b="1" u="sng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Akuntansi</a:t>
            </a:r>
            <a:r>
              <a:rPr lang="en-US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– UNIKOM</a:t>
            </a:r>
          </a:p>
          <a:p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Komputer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Aplikasi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IT - II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6308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MEMILIH </a:t>
            </a:r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HOSTING [2]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844824"/>
            <a:ext cx="7239000" cy="4752528"/>
          </a:xfrm>
        </p:spPr>
        <p:txBody>
          <a:bodyPr/>
          <a:lstStyle/>
          <a:p>
            <a:pPr lvl="0"/>
            <a:r>
              <a:rPr lang="en-US" sz="2400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2. TEKNOLOGI YANG DIGUNAKAN</a:t>
            </a:r>
          </a:p>
          <a:p>
            <a:pPr lvl="0" algn="just"/>
            <a:r>
              <a:rPr lang="en-US" dirty="0"/>
              <a:t> </a:t>
            </a:r>
            <a:r>
              <a:rPr lang="en-US" dirty="0" smtClean="0"/>
              <a:t>    </a:t>
            </a:r>
            <a:r>
              <a:rPr lang="en-US" sz="2400" dirty="0" err="1" smtClean="0"/>
              <a:t>Apakah</a:t>
            </a:r>
            <a:r>
              <a:rPr lang="en-US" sz="2400" dirty="0" smtClean="0"/>
              <a:t> </a:t>
            </a:r>
            <a:r>
              <a:rPr lang="en-US" sz="2400" dirty="0" err="1"/>
              <a:t>servernya</a:t>
            </a:r>
            <a:r>
              <a:rPr lang="en-US" sz="2400" dirty="0"/>
              <a:t> Linux </a:t>
            </a:r>
            <a:r>
              <a:rPr lang="en-US" sz="2400" dirty="0" err="1"/>
              <a:t>atau</a:t>
            </a:r>
            <a:r>
              <a:rPr lang="en-US" sz="2400" dirty="0"/>
              <a:t> Windows,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jika</a:t>
            </a:r>
            <a:r>
              <a:rPr lang="en-US" sz="2400" dirty="0"/>
              <a:t> </a:t>
            </a:r>
            <a:r>
              <a:rPr lang="en-US" sz="2400" dirty="0" err="1"/>
              <a:t>anda</a:t>
            </a:r>
            <a:r>
              <a:rPr lang="en-US" sz="2400" dirty="0"/>
              <a:t> </a:t>
            </a:r>
            <a:r>
              <a:rPr lang="en-US" sz="2400" dirty="0" err="1"/>
              <a:t>membuat</a:t>
            </a:r>
            <a:r>
              <a:rPr lang="en-US" sz="2400" dirty="0"/>
              <a:t> file PHP </a:t>
            </a:r>
            <a:r>
              <a:rPr lang="en-US" sz="2400" dirty="0" err="1"/>
              <a:t>apakah</a:t>
            </a:r>
            <a:r>
              <a:rPr lang="en-US" sz="2400" dirty="0"/>
              <a:t> </a:t>
            </a:r>
            <a:r>
              <a:rPr lang="en-US" sz="2400" dirty="0" err="1"/>
              <a:t>hostingnya</a:t>
            </a:r>
            <a:r>
              <a:rPr lang="en-US" sz="2400" dirty="0"/>
              <a:t> </a:t>
            </a:r>
            <a:r>
              <a:rPr lang="en-US" sz="2400" dirty="0" err="1"/>
              <a:t>mendukung</a:t>
            </a:r>
            <a:r>
              <a:rPr lang="en-US" sz="2400" dirty="0"/>
              <a:t> file PHP? </a:t>
            </a:r>
            <a:r>
              <a:rPr lang="en-US" sz="2400" dirty="0" err="1"/>
              <a:t>Demikian</a:t>
            </a:r>
            <a:r>
              <a:rPr lang="en-US" sz="2400" dirty="0"/>
              <a:t> </a:t>
            </a:r>
            <a:r>
              <a:rPr lang="en-US" sz="2400" dirty="0" err="1"/>
              <a:t>juga</a:t>
            </a:r>
            <a:r>
              <a:rPr lang="en-US" sz="2400" dirty="0"/>
              <a:t> </a:t>
            </a:r>
            <a:r>
              <a:rPr lang="en-US" sz="2400" dirty="0" err="1"/>
              <a:t>apabila</a:t>
            </a:r>
            <a:r>
              <a:rPr lang="en-US" sz="2400" dirty="0"/>
              <a:t> </a:t>
            </a:r>
            <a:r>
              <a:rPr lang="en-US" sz="2400" dirty="0" err="1"/>
              <a:t>anda</a:t>
            </a:r>
            <a:r>
              <a:rPr lang="en-US" sz="2400" dirty="0"/>
              <a:t> </a:t>
            </a:r>
            <a:r>
              <a:rPr lang="en-US" sz="2400" dirty="0" err="1"/>
              <a:t>membuat</a:t>
            </a:r>
            <a:r>
              <a:rPr lang="en-US" sz="2400" dirty="0"/>
              <a:t> web </a:t>
            </a:r>
            <a:r>
              <a:rPr lang="en-US" sz="2400" dirty="0" err="1"/>
              <a:t>menggunakan</a:t>
            </a:r>
            <a:r>
              <a:rPr lang="en-US" sz="2400" dirty="0"/>
              <a:t> ASP, JSP, Perl, Python, </a:t>
            </a:r>
            <a:r>
              <a:rPr lang="en-US" sz="2400" dirty="0" err="1"/>
              <a:t>dan</a:t>
            </a:r>
            <a:r>
              <a:rPr lang="en-US" sz="2400" dirty="0"/>
              <a:t> Ruby </a:t>
            </a:r>
            <a:r>
              <a:rPr lang="en-US" sz="2400" dirty="0" err="1"/>
              <a:t>apakah</a:t>
            </a:r>
            <a:r>
              <a:rPr lang="en-US" sz="2400" dirty="0"/>
              <a:t> </a:t>
            </a:r>
            <a:r>
              <a:rPr lang="en-US" sz="2400" dirty="0" err="1"/>
              <a:t>hostingnya</a:t>
            </a:r>
            <a:r>
              <a:rPr lang="en-US" sz="2400" dirty="0"/>
              <a:t> </a:t>
            </a:r>
            <a:r>
              <a:rPr lang="en-US" sz="2400" dirty="0" err="1"/>
              <a:t>mendukung</a:t>
            </a:r>
            <a:r>
              <a:rPr lang="en-US" sz="2400" dirty="0"/>
              <a:t>? </a:t>
            </a:r>
            <a:r>
              <a:rPr lang="en-US" sz="2400" dirty="0" err="1"/>
              <a:t>Karena</a:t>
            </a:r>
            <a:r>
              <a:rPr lang="en-US" sz="2400" dirty="0"/>
              <a:t> </a:t>
            </a:r>
            <a:r>
              <a:rPr lang="en-US" sz="2400" dirty="0" err="1"/>
              <a:t>itu</a:t>
            </a:r>
            <a:r>
              <a:rPr lang="en-US" sz="2400" dirty="0"/>
              <a:t> </a:t>
            </a:r>
            <a:r>
              <a:rPr lang="en-US" sz="2400" dirty="0" err="1"/>
              <a:t>anda</a:t>
            </a:r>
            <a:r>
              <a:rPr lang="en-US" sz="2400" dirty="0"/>
              <a:t> </a:t>
            </a:r>
            <a:r>
              <a:rPr lang="en-US" sz="2400" dirty="0" err="1"/>
              <a:t>harus</a:t>
            </a:r>
            <a:r>
              <a:rPr lang="en-US" sz="2400" dirty="0"/>
              <a:t> </a:t>
            </a:r>
            <a:r>
              <a:rPr lang="en-US" sz="2400" dirty="0" err="1"/>
              <a:t>teliti</a:t>
            </a:r>
            <a:r>
              <a:rPr lang="en-US" sz="2400" dirty="0"/>
              <a:t> </a:t>
            </a:r>
            <a:r>
              <a:rPr lang="en-US" sz="2400" dirty="0" err="1"/>
              <a:t>sebelum</a:t>
            </a:r>
            <a:r>
              <a:rPr lang="en-US" sz="2400" dirty="0"/>
              <a:t> </a:t>
            </a:r>
            <a:r>
              <a:rPr lang="en-US" sz="2400" dirty="0" err="1"/>
              <a:t>membeli</a:t>
            </a:r>
            <a:r>
              <a:rPr lang="en-US" sz="2400" dirty="0"/>
              <a:t>, </a:t>
            </a:r>
            <a:r>
              <a:rPr lang="en-US" sz="2400" dirty="0" err="1"/>
              <a:t>tanyakan</a:t>
            </a:r>
            <a:r>
              <a:rPr lang="en-US" sz="2400" dirty="0"/>
              <a:t> </a:t>
            </a:r>
            <a:r>
              <a:rPr lang="en-US" sz="2400" dirty="0" err="1"/>
              <a:t>langsung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perusahaan</a:t>
            </a:r>
            <a:r>
              <a:rPr lang="en-US" sz="2400" dirty="0"/>
              <a:t> hosting yang </a:t>
            </a:r>
            <a:r>
              <a:rPr lang="en-US" sz="2400" dirty="0" err="1"/>
              <a:t>ingin</a:t>
            </a:r>
            <a:r>
              <a:rPr lang="en-US" sz="2400" dirty="0"/>
              <a:t> </a:t>
            </a:r>
            <a:r>
              <a:rPr lang="en-US" sz="2400" dirty="0" err="1"/>
              <a:t>anda</a:t>
            </a:r>
            <a:r>
              <a:rPr lang="en-US" sz="2400" dirty="0"/>
              <a:t> </a:t>
            </a:r>
            <a:r>
              <a:rPr lang="en-US" sz="2400" dirty="0" err="1"/>
              <a:t>beli</a:t>
            </a:r>
            <a:r>
              <a:rPr lang="en-US" sz="2400" dirty="0"/>
              <a:t>. </a:t>
            </a:r>
            <a:r>
              <a:rPr lang="en-US" sz="2400" dirty="0" err="1"/>
              <a:t>Jangan</a:t>
            </a:r>
            <a:r>
              <a:rPr lang="en-US" sz="2400" dirty="0"/>
              <a:t> </a:t>
            </a:r>
            <a:r>
              <a:rPr lang="en-US" sz="2400" dirty="0" err="1"/>
              <a:t>sampai</a:t>
            </a:r>
            <a:r>
              <a:rPr lang="en-US" sz="2400" dirty="0"/>
              <a:t> </a:t>
            </a:r>
            <a:r>
              <a:rPr lang="en-US" sz="2400" dirty="0" err="1"/>
              <a:t>anda</a:t>
            </a:r>
            <a:r>
              <a:rPr lang="en-US" sz="2400" dirty="0"/>
              <a:t> </a:t>
            </a:r>
            <a:r>
              <a:rPr lang="en-US" sz="2400" dirty="0" err="1"/>
              <a:t>membuat</a:t>
            </a:r>
            <a:r>
              <a:rPr lang="en-US" sz="2400" dirty="0"/>
              <a:t> website </a:t>
            </a:r>
            <a:r>
              <a:rPr lang="en-US" sz="2400" dirty="0" err="1"/>
              <a:t>dengan</a:t>
            </a:r>
            <a:r>
              <a:rPr lang="en-US" sz="2400" dirty="0"/>
              <a:t> PHP </a:t>
            </a:r>
            <a:r>
              <a:rPr lang="en-US" sz="2400" dirty="0" err="1"/>
              <a:t>tetapi</a:t>
            </a:r>
            <a:r>
              <a:rPr lang="en-US" sz="2400" dirty="0"/>
              <a:t> </a:t>
            </a:r>
            <a:r>
              <a:rPr lang="en-US" sz="2400" dirty="0" err="1"/>
              <a:t>anda</a:t>
            </a:r>
            <a:r>
              <a:rPr lang="en-US" sz="2400" dirty="0"/>
              <a:t> </a:t>
            </a:r>
            <a:r>
              <a:rPr lang="en-US" sz="2400" dirty="0" err="1"/>
              <a:t>membeli</a:t>
            </a:r>
            <a:r>
              <a:rPr lang="en-US" sz="2400" dirty="0"/>
              <a:t> hosting yang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mendukung</a:t>
            </a:r>
            <a:r>
              <a:rPr lang="en-US" sz="2400" dirty="0"/>
              <a:t> PHP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10859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MEMILIH HOSTING </a:t>
            </a:r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[3]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320" y="2188872"/>
            <a:ext cx="7239000" cy="4343400"/>
          </a:xfrm>
        </p:spPr>
        <p:txBody>
          <a:bodyPr/>
          <a:lstStyle/>
          <a:p>
            <a:pPr lvl="0"/>
            <a:r>
              <a:rPr lang="en-US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</a:t>
            </a:r>
            <a:r>
              <a:rPr lang="en-US" dirty="0" smtClean="0"/>
              <a:t>.  </a:t>
            </a:r>
            <a:r>
              <a:rPr lang="en-US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SUPPOT</a:t>
            </a:r>
            <a:endParaRPr lang="en-US" u="sng" dirty="0" smtClean="0"/>
          </a:p>
          <a:p>
            <a:pPr lvl="0" algn="just"/>
            <a:r>
              <a:rPr lang="en-US" dirty="0"/>
              <a:t> </a:t>
            </a:r>
            <a:r>
              <a:rPr lang="en-US" dirty="0" smtClean="0"/>
              <a:t>    </a:t>
            </a:r>
            <a:r>
              <a:rPr lang="en-US" dirty="0" err="1" smtClean="0"/>
              <a:t>Periksa</a:t>
            </a:r>
            <a:r>
              <a:rPr lang="en-US" dirty="0" smtClean="0"/>
              <a:t> </a:t>
            </a:r>
            <a:r>
              <a:rPr lang="en-US" dirty="0" err="1"/>
              <a:t>apakah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 hosting yang </a:t>
            </a:r>
            <a:r>
              <a:rPr lang="en-US" dirty="0" err="1"/>
              <a:t>ingin</a:t>
            </a:r>
            <a:r>
              <a:rPr lang="en-US" dirty="0"/>
              <a:t> </a:t>
            </a:r>
            <a:r>
              <a:rPr lang="en-US" dirty="0" err="1"/>
              <a:t>anda</a:t>
            </a:r>
            <a:r>
              <a:rPr lang="en-US" dirty="0"/>
              <a:t> </a:t>
            </a:r>
            <a:r>
              <a:rPr lang="en-US" dirty="0" err="1"/>
              <a:t>beli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layanan</a:t>
            </a:r>
            <a:r>
              <a:rPr lang="en-US" dirty="0"/>
              <a:t> support yang </a:t>
            </a:r>
            <a:r>
              <a:rPr lang="en-US" dirty="0" err="1"/>
              <a:t>baik</a:t>
            </a:r>
            <a:r>
              <a:rPr lang="en-US" dirty="0"/>
              <a:t> </a:t>
            </a:r>
            <a:r>
              <a:rPr lang="en-US" dirty="0" err="1"/>
              <a:t>selama</a:t>
            </a:r>
            <a:r>
              <a:rPr lang="en-US" dirty="0"/>
              <a:t> 24jam, </a:t>
            </a:r>
            <a:r>
              <a:rPr lang="en-US" dirty="0" err="1"/>
              <a:t>jadi</a:t>
            </a:r>
            <a:r>
              <a:rPr lang="en-US" dirty="0"/>
              <a:t> </a:t>
            </a:r>
            <a:r>
              <a:rPr lang="en-US" dirty="0" err="1"/>
              <a:t>apabila</a:t>
            </a:r>
            <a:r>
              <a:rPr lang="en-US" dirty="0"/>
              <a:t> </a:t>
            </a:r>
            <a:r>
              <a:rPr lang="en-US" dirty="0" err="1"/>
              <a:t>tengah</a:t>
            </a:r>
            <a:r>
              <a:rPr lang="en-US" dirty="0"/>
              <a:t> </a:t>
            </a:r>
            <a:r>
              <a:rPr lang="en-US" dirty="0" err="1"/>
              <a:t>malam</a:t>
            </a:r>
            <a:r>
              <a:rPr lang="en-US" dirty="0"/>
              <a:t> </a:t>
            </a:r>
            <a:r>
              <a:rPr lang="en-US" dirty="0" err="1"/>
              <a:t>tiba-tiba</a:t>
            </a:r>
            <a:r>
              <a:rPr lang="en-US" dirty="0"/>
              <a:t> </a:t>
            </a:r>
            <a:r>
              <a:rPr lang="en-US" dirty="0" err="1"/>
              <a:t>anda</a:t>
            </a:r>
            <a:r>
              <a:rPr lang="en-US" dirty="0"/>
              <a:t> </a:t>
            </a:r>
            <a:r>
              <a:rPr lang="en-US" dirty="0" err="1"/>
              <a:t>mendapat</a:t>
            </a:r>
            <a:r>
              <a:rPr lang="en-US" dirty="0"/>
              <a:t> </a:t>
            </a:r>
            <a:r>
              <a:rPr lang="en-US" dirty="0" err="1"/>
              <a:t>masalah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website </a:t>
            </a:r>
            <a:r>
              <a:rPr lang="en-US" dirty="0" err="1"/>
              <a:t>anda</a:t>
            </a:r>
            <a:r>
              <a:rPr lang="en-US" dirty="0"/>
              <a:t>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anda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menanyakan</a:t>
            </a:r>
            <a:r>
              <a:rPr lang="en-US" dirty="0"/>
              <a:t> </a:t>
            </a:r>
            <a:r>
              <a:rPr lang="en-US" dirty="0" err="1"/>
              <a:t>langsung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 hosting </a:t>
            </a:r>
            <a:r>
              <a:rPr lang="en-US" dirty="0" err="1"/>
              <a:t>anda</a:t>
            </a:r>
            <a:r>
              <a:rPr lang="en-US" dirty="0"/>
              <a:t>.</a:t>
            </a:r>
          </a:p>
          <a:p>
            <a:pPr marL="457200" lvl="0" indent="-457200">
              <a:buAutoNum type="arabicPeriod" startAt="4"/>
            </a:pPr>
            <a:r>
              <a:rPr lang="en-US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DATABASE</a:t>
            </a:r>
            <a:r>
              <a:rPr lang="en-US" dirty="0" smtClean="0"/>
              <a:t> </a:t>
            </a:r>
          </a:p>
          <a:p>
            <a:pPr marL="442913" lvl="0" indent="-442913" algn="just"/>
            <a:r>
              <a:rPr lang="en-US" dirty="0" smtClean="0"/>
              <a:t>      </a:t>
            </a:r>
            <a:r>
              <a:rPr lang="en-US" dirty="0" err="1" smtClean="0"/>
              <a:t>Apabila</a:t>
            </a:r>
            <a:r>
              <a:rPr lang="en-US" dirty="0" smtClean="0"/>
              <a:t> </a:t>
            </a:r>
            <a:r>
              <a:rPr lang="en-US" dirty="0" err="1"/>
              <a:t>anda</a:t>
            </a:r>
            <a:r>
              <a:rPr lang="en-US" dirty="0"/>
              <a:t> </a:t>
            </a:r>
            <a:r>
              <a:rPr lang="en-US" dirty="0" err="1"/>
              <a:t>membuat</a:t>
            </a:r>
            <a:r>
              <a:rPr lang="en-US" dirty="0"/>
              <a:t> website </a:t>
            </a:r>
            <a:r>
              <a:rPr lang="en-US" dirty="0" err="1"/>
              <a:t>dinamis</a:t>
            </a:r>
            <a:r>
              <a:rPr lang="en-US" dirty="0"/>
              <a:t>, </a:t>
            </a:r>
            <a:r>
              <a:rPr lang="en-US" dirty="0" err="1"/>
              <a:t>pastikan</a:t>
            </a:r>
            <a:r>
              <a:rPr lang="en-US" dirty="0"/>
              <a:t> </a:t>
            </a:r>
            <a:r>
              <a:rPr lang="en-US" dirty="0" err="1"/>
              <a:t>anda</a:t>
            </a:r>
            <a:r>
              <a:rPr lang="en-US" dirty="0"/>
              <a:t> </a:t>
            </a:r>
            <a:r>
              <a:rPr lang="en-US" dirty="0" err="1"/>
              <a:t>memeriksa</a:t>
            </a:r>
            <a:r>
              <a:rPr lang="en-US" dirty="0"/>
              <a:t> </a:t>
            </a:r>
            <a:r>
              <a:rPr lang="en-US" dirty="0" err="1"/>
              <a:t>apakah</a:t>
            </a:r>
            <a:r>
              <a:rPr lang="en-US" dirty="0"/>
              <a:t> </a:t>
            </a:r>
            <a:r>
              <a:rPr lang="en-US" dirty="0" err="1"/>
              <a:t>mereka</a:t>
            </a:r>
            <a:r>
              <a:rPr lang="en-US" dirty="0"/>
              <a:t> </a:t>
            </a:r>
            <a:r>
              <a:rPr lang="en-US" dirty="0" err="1"/>
              <a:t>menyediakan</a:t>
            </a:r>
            <a:r>
              <a:rPr lang="en-US" dirty="0"/>
              <a:t> database. </a:t>
            </a:r>
            <a:r>
              <a:rPr lang="en-US" dirty="0" err="1"/>
              <a:t>Periksa</a:t>
            </a:r>
            <a:r>
              <a:rPr lang="en-US" dirty="0"/>
              <a:t> </a:t>
            </a:r>
            <a:r>
              <a:rPr lang="en-US" dirty="0" err="1"/>
              <a:t>juga</a:t>
            </a:r>
            <a:r>
              <a:rPr lang="en-US" dirty="0"/>
              <a:t> </a:t>
            </a:r>
            <a:r>
              <a:rPr lang="en-US" dirty="0" err="1"/>
              <a:t>berapa</a:t>
            </a:r>
            <a:r>
              <a:rPr lang="en-US" dirty="0"/>
              <a:t> </a:t>
            </a:r>
            <a:r>
              <a:rPr lang="en-US" dirty="0" err="1"/>
              <a:t>jumlah</a:t>
            </a:r>
            <a:r>
              <a:rPr lang="en-US" dirty="0"/>
              <a:t> database yang </a:t>
            </a:r>
            <a:r>
              <a:rPr lang="en-US" dirty="0" err="1"/>
              <a:t>disediakan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apa</a:t>
            </a:r>
            <a:r>
              <a:rPr lang="en-US" dirty="0"/>
              <a:t> </a:t>
            </a:r>
            <a:r>
              <a:rPr lang="en-US" dirty="0" err="1"/>
              <a:t>saja</a:t>
            </a:r>
            <a:r>
              <a:rPr lang="en-US" dirty="0"/>
              <a:t> </a:t>
            </a:r>
            <a:r>
              <a:rPr lang="en-US" dirty="0" err="1"/>
              <a:t>apakah</a:t>
            </a:r>
            <a:r>
              <a:rPr lang="en-US" dirty="0"/>
              <a:t> MySQL, </a:t>
            </a:r>
            <a:r>
              <a:rPr lang="en-US" dirty="0" err="1"/>
              <a:t>PostgreSQL</a:t>
            </a:r>
            <a:r>
              <a:rPr lang="en-US" dirty="0"/>
              <a:t>, Access </a:t>
            </a:r>
            <a:r>
              <a:rPr lang="en-US" dirty="0" err="1"/>
              <a:t>dll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618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MEMILIH HOSTING </a:t>
            </a:r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[4]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564904"/>
            <a:ext cx="6768752" cy="3472376"/>
          </a:xfrm>
        </p:spPr>
        <p:txBody>
          <a:bodyPr/>
          <a:lstStyle/>
          <a:p>
            <a:pPr lvl="0"/>
            <a:r>
              <a:rPr lang="en-US" sz="28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</a:t>
            </a:r>
            <a:r>
              <a:rPr lang="en-US" sz="2800" dirty="0" smtClean="0"/>
              <a:t>.  </a:t>
            </a:r>
            <a:r>
              <a:rPr lang="en-US" sz="2800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BACKUP</a:t>
            </a:r>
            <a:endParaRPr lang="en-US" sz="2800" u="sng" dirty="0" smtClean="0"/>
          </a:p>
          <a:p>
            <a:pPr marL="442913" lvl="0" indent="-442913" algn="just"/>
            <a:r>
              <a:rPr lang="en-US" dirty="0"/>
              <a:t> </a:t>
            </a:r>
            <a:r>
              <a:rPr lang="en-US" dirty="0" smtClean="0"/>
              <a:t>     </a:t>
            </a:r>
            <a:r>
              <a:rPr lang="en-US" sz="2800" dirty="0" err="1" smtClean="0"/>
              <a:t>Apakah</a:t>
            </a:r>
            <a:r>
              <a:rPr lang="en-US" sz="2800" dirty="0" smtClean="0"/>
              <a:t> </a:t>
            </a:r>
            <a:r>
              <a:rPr lang="en-US" sz="2800" dirty="0"/>
              <a:t>hosting </a:t>
            </a:r>
            <a:r>
              <a:rPr lang="en-US" sz="2800" dirty="0" err="1"/>
              <a:t>anda</a:t>
            </a:r>
            <a:r>
              <a:rPr lang="en-US" sz="2800" dirty="0"/>
              <a:t> </a:t>
            </a:r>
            <a:r>
              <a:rPr lang="en-US" sz="2800" dirty="0" err="1"/>
              <a:t>membackup</a:t>
            </a:r>
            <a:r>
              <a:rPr lang="en-US" sz="2800" dirty="0"/>
              <a:t> data </a:t>
            </a:r>
            <a:r>
              <a:rPr lang="en-US" sz="2800" dirty="0" smtClean="0"/>
              <a:t> </a:t>
            </a:r>
            <a:r>
              <a:rPr lang="en-US" sz="2800" dirty="0" err="1" smtClean="0"/>
              <a:t>anda</a:t>
            </a:r>
            <a:r>
              <a:rPr lang="en-US" sz="2800" dirty="0" smtClean="0"/>
              <a:t> </a:t>
            </a:r>
            <a:r>
              <a:rPr lang="en-US" sz="2800" dirty="0" err="1"/>
              <a:t>setiap</a:t>
            </a:r>
            <a:r>
              <a:rPr lang="en-US" sz="2800" dirty="0"/>
              <a:t> </a:t>
            </a:r>
            <a:r>
              <a:rPr lang="en-US" sz="2800" dirty="0" err="1"/>
              <a:t>hari</a:t>
            </a:r>
            <a:r>
              <a:rPr lang="en-US" sz="2800" dirty="0"/>
              <a:t>. </a:t>
            </a:r>
            <a:r>
              <a:rPr lang="en-US" sz="2800" dirty="0" err="1"/>
              <a:t>Ini</a:t>
            </a:r>
            <a:r>
              <a:rPr lang="en-US" sz="2800" dirty="0"/>
              <a:t> </a:t>
            </a:r>
            <a:r>
              <a:rPr lang="en-US" sz="2800" dirty="0" err="1"/>
              <a:t>penting</a:t>
            </a:r>
            <a:r>
              <a:rPr lang="en-US" sz="2800" dirty="0"/>
              <a:t> </a:t>
            </a:r>
            <a:r>
              <a:rPr lang="en-US" sz="2800" dirty="0" err="1"/>
              <a:t>karena</a:t>
            </a:r>
            <a:r>
              <a:rPr lang="en-US" sz="2800" dirty="0"/>
              <a:t> </a:t>
            </a:r>
            <a:r>
              <a:rPr lang="en-US" sz="2800" dirty="0" err="1"/>
              <a:t>ada</a:t>
            </a:r>
            <a:r>
              <a:rPr lang="en-US" sz="2800" dirty="0"/>
              <a:t> </a:t>
            </a:r>
            <a:r>
              <a:rPr lang="en-US" sz="2800" dirty="0" err="1"/>
              <a:t>banyak</a:t>
            </a:r>
            <a:r>
              <a:rPr lang="en-US" sz="2800" dirty="0"/>
              <a:t> hosting </a:t>
            </a:r>
            <a:r>
              <a:rPr lang="en-US" sz="2800" dirty="0" err="1"/>
              <a:t>kurang</a:t>
            </a:r>
            <a:r>
              <a:rPr lang="en-US" sz="2800" dirty="0"/>
              <a:t> </a:t>
            </a:r>
            <a:r>
              <a:rPr lang="en-US" sz="2800" dirty="0" err="1" smtClean="0"/>
              <a:t>baik</a:t>
            </a:r>
            <a:r>
              <a:rPr lang="en-US" sz="2800" dirty="0" smtClean="0"/>
              <a:t> yang </a:t>
            </a:r>
            <a:r>
              <a:rPr lang="en-US" sz="2800" dirty="0" err="1"/>
              <a:t>tidak</a:t>
            </a:r>
            <a:r>
              <a:rPr lang="en-US" sz="2800" dirty="0"/>
              <a:t> </a:t>
            </a:r>
            <a:r>
              <a:rPr lang="en-US" sz="2800" dirty="0" err="1"/>
              <a:t>melakukan</a:t>
            </a:r>
            <a:r>
              <a:rPr lang="en-US" sz="2800" dirty="0"/>
              <a:t> back up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apabila</a:t>
            </a:r>
            <a:r>
              <a:rPr lang="en-US" sz="2800" dirty="0"/>
              <a:t> data </a:t>
            </a:r>
            <a:r>
              <a:rPr lang="en-US" sz="2800" dirty="0" err="1"/>
              <a:t>anda</a:t>
            </a:r>
            <a:r>
              <a:rPr lang="en-US" sz="2800" dirty="0"/>
              <a:t> </a:t>
            </a:r>
            <a:r>
              <a:rPr lang="en-US" sz="2800" dirty="0" err="1"/>
              <a:t>tiba-tiba</a:t>
            </a:r>
            <a:r>
              <a:rPr lang="en-US" sz="2800" dirty="0"/>
              <a:t> </a:t>
            </a:r>
            <a:r>
              <a:rPr lang="en-US" sz="2800" dirty="0" err="1"/>
              <a:t>hilang</a:t>
            </a:r>
            <a:r>
              <a:rPr lang="en-US" sz="2800" dirty="0"/>
              <a:t> </a:t>
            </a:r>
            <a:r>
              <a:rPr lang="en-US" sz="2800" dirty="0" err="1"/>
              <a:t>mereka</a:t>
            </a:r>
            <a:r>
              <a:rPr lang="en-US" sz="2800" dirty="0"/>
              <a:t> </a:t>
            </a:r>
            <a:r>
              <a:rPr lang="en-US" sz="2800" dirty="0" err="1"/>
              <a:t>tidak</a:t>
            </a:r>
            <a:r>
              <a:rPr lang="en-US" sz="2800" dirty="0"/>
              <a:t> </a:t>
            </a:r>
            <a:r>
              <a:rPr lang="en-US" sz="2800" dirty="0" err="1"/>
              <a:t>mau</a:t>
            </a:r>
            <a:r>
              <a:rPr lang="en-US" sz="2800" dirty="0"/>
              <a:t> </a:t>
            </a:r>
            <a:r>
              <a:rPr lang="en-US" sz="2800" dirty="0" err="1"/>
              <a:t>tahu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363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MEMILIH HOSTING </a:t>
            </a:r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[5]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2132856"/>
            <a:ext cx="7128792" cy="4320480"/>
          </a:xfrm>
        </p:spPr>
        <p:txBody>
          <a:bodyPr/>
          <a:lstStyle/>
          <a:p>
            <a:pPr lvl="0"/>
            <a:r>
              <a:rPr lang="en-US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6</a:t>
            </a:r>
            <a:r>
              <a:rPr lang="en-US" dirty="0" smtClean="0"/>
              <a:t>.  </a:t>
            </a:r>
            <a:r>
              <a:rPr lang="en-US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BANDWITH</a:t>
            </a:r>
            <a:endParaRPr lang="en-US" u="sng" dirty="0" smtClean="0"/>
          </a:p>
          <a:p>
            <a:pPr marL="265113" lvl="0" indent="-265113" algn="just"/>
            <a:r>
              <a:rPr lang="en-US" sz="1200" dirty="0"/>
              <a:t> </a:t>
            </a:r>
            <a:r>
              <a:rPr lang="en-US" sz="1200" dirty="0" smtClean="0"/>
              <a:t>     </a:t>
            </a:r>
            <a:r>
              <a:rPr lang="en-US" sz="1600" dirty="0" err="1" smtClean="0"/>
              <a:t>Anda</a:t>
            </a:r>
            <a:r>
              <a:rPr lang="en-US" sz="1600" dirty="0" smtClean="0"/>
              <a:t> </a:t>
            </a:r>
            <a:r>
              <a:rPr lang="en-US" sz="1600" dirty="0" err="1"/>
              <a:t>harus</a:t>
            </a:r>
            <a:r>
              <a:rPr lang="en-US" sz="1600" dirty="0"/>
              <a:t> </a:t>
            </a:r>
            <a:r>
              <a:rPr lang="en-US" sz="1600" dirty="0" err="1"/>
              <a:t>memeriksa</a:t>
            </a:r>
            <a:r>
              <a:rPr lang="en-US" sz="1600" dirty="0"/>
              <a:t> </a:t>
            </a:r>
            <a:r>
              <a:rPr lang="en-US" sz="1600" dirty="0" err="1"/>
              <a:t>kapasitas</a:t>
            </a:r>
            <a:r>
              <a:rPr lang="en-US" sz="1600" dirty="0"/>
              <a:t> </a:t>
            </a:r>
            <a:r>
              <a:rPr lang="en-US" sz="1600" dirty="0" err="1"/>
              <a:t>bandwith</a:t>
            </a:r>
            <a:r>
              <a:rPr lang="en-US" sz="1600" dirty="0"/>
              <a:t> yang </a:t>
            </a:r>
            <a:r>
              <a:rPr lang="en-US" sz="1600" dirty="0" err="1"/>
              <a:t>disediakan</a:t>
            </a:r>
            <a:r>
              <a:rPr lang="en-US" sz="1600" dirty="0"/>
              <a:t>. </a:t>
            </a:r>
            <a:r>
              <a:rPr lang="en-US" sz="1600" dirty="0" err="1"/>
              <a:t>Bandwith</a:t>
            </a:r>
            <a:r>
              <a:rPr lang="en-US" sz="1600" dirty="0"/>
              <a:t> </a:t>
            </a:r>
            <a:r>
              <a:rPr lang="en-US" sz="1600" dirty="0" err="1"/>
              <a:t>merupakan</a:t>
            </a:r>
            <a:r>
              <a:rPr lang="en-US" sz="1600" dirty="0"/>
              <a:t> </a:t>
            </a:r>
            <a:r>
              <a:rPr lang="en-US" sz="1600" dirty="0" err="1"/>
              <a:t>besarnya</a:t>
            </a:r>
            <a:r>
              <a:rPr lang="en-US" sz="1600" dirty="0"/>
              <a:t> data transfer </a:t>
            </a:r>
            <a:r>
              <a:rPr lang="en-US" sz="1600" dirty="0" err="1"/>
              <a:t>dalam</a:t>
            </a:r>
            <a:r>
              <a:rPr lang="en-US" sz="1600" dirty="0"/>
              <a:t> </a:t>
            </a:r>
            <a:r>
              <a:rPr lang="en-US" sz="1600" dirty="0" err="1"/>
              <a:t>sebulan</a:t>
            </a:r>
            <a:r>
              <a:rPr lang="en-US" sz="1600" dirty="0"/>
              <a:t>. </a:t>
            </a:r>
            <a:endParaRPr lang="en-US" sz="1600" dirty="0" smtClean="0"/>
          </a:p>
          <a:p>
            <a:pPr marL="265113" lvl="0" indent="-265113" algn="just"/>
            <a:r>
              <a:rPr lang="en-US" sz="1600" dirty="0"/>
              <a:t> </a:t>
            </a:r>
            <a:r>
              <a:rPr lang="en-US" sz="1600" dirty="0" smtClean="0"/>
              <a:t>    </a:t>
            </a:r>
            <a:r>
              <a:rPr lang="en-US" sz="1600" dirty="0" err="1" smtClean="0"/>
              <a:t>Kira-kira</a:t>
            </a:r>
            <a:r>
              <a:rPr lang="en-US" sz="1600" dirty="0" smtClean="0"/>
              <a:t> </a:t>
            </a:r>
            <a:r>
              <a:rPr lang="en-US" sz="1600" dirty="0" err="1"/>
              <a:t>begini</a:t>
            </a:r>
            <a:r>
              <a:rPr lang="en-US" sz="1600" dirty="0"/>
              <a:t> </a:t>
            </a:r>
            <a:r>
              <a:rPr lang="en-US" sz="1600" dirty="0" err="1"/>
              <a:t>maksudnya</a:t>
            </a:r>
            <a:r>
              <a:rPr lang="en-US" sz="1600" dirty="0"/>
              <a:t>. </a:t>
            </a:r>
            <a:r>
              <a:rPr lang="en-US" sz="1600" dirty="0" err="1"/>
              <a:t>Apabila</a:t>
            </a:r>
            <a:r>
              <a:rPr lang="en-US" sz="1600" dirty="0"/>
              <a:t> </a:t>
            </a:r>
            <a:r>
              <a:rPr lang="en-US" sz="1600" dirty="0" err="1"/>
              <a:t>sebuah</a:t>
            </a:r>
            <a:r>
              <a:rPr lang="en-US" sz="1600" dirty="0"/>
              <a:t> </a:t>
            </a:r>
            <a:r>
              <a:rPr lang="en-US" sz="1600" dirty="0" err="1"/>
              <a:t>perusahaan</a:t>
            </a:r>
            <a:r>
              <a:rPr lang="en-US" sz="1600" dirty="0"/>
              <a:t> hosting </a:t>
            </a:r>
            <a:r>
              <a:rPr lang="en-US" sz="1600" dirty="0" err="1"/>
              <a:t>menyediakan</a:t>
            </a:r>
            <a:r>
              <a:rPr lang="en-US" sz="1600" dirty="0"/>
              <a:t> </a:t>
            </a:r>
            <a:r>
              <a:rPr lang="en-US" sz="1600" dirty="0" err="1"/>
              <a:t>bandwith</a:t>
            </a:r>
            <a:r>
              <a:rPr lang="en-US" sz="1600" dirty="0"/>
              <a:t> 1GB </a:t>
            </a:r>
            <a:r>
              <a:rPr lang="en-US" sz="1600" dirty="0" err="1"/>
              <a:t>sebulan</a:t>
            </a:r>
            <a:r>
              <a:rPr lang="en-US" sz="1600" dirty="0"/>
              <a:t>. </a:t>
            </a:r>
            <a:r>
              <a:rPr lang="en-US" sz="1600" dirty="0" err="1"/>
              <a:t>Maka</a:t>
            </a:r>
            <a:r>
              <a:rPr lang="en-US" sz="1600" dirty="0"/>
              <a:t> </a:t>
            </a:r>
            <a:r>
              <a:rPr lang="en-US" sz="1600" dirty="0" err="1"/>
              <a:t>apabila</a:t>
            </a:r>
            <a:r>
              <a:rPr lang="en-US" sz="1600" dirty="0"/>
              <a:t> </a:t>
            </a:r>
            <a:r>
              <a:rPr lang="en-US" sz="1600" dirty="0" err="1"/>
              <a:t>anda</a:t>
            </a:r>
            <a:r>
              <a:rPr lang="en-US" sz="1600" dirty="0"/>
              <a:t> </a:t>
            </a:r>
            <a:r>
              <a:rPr lang="en-US" sz="1600" dirty="0" err="1"/>
              <a:t>memiliki</a:t>
            </a:r>
            <a:r>
              <a:rPr lang="en-US" sz="1600" dirty="0"/>
              <a:t> </a:t>
            </a:r>
            <a:r>
              <a:rPr lang="en-US" sz="1600" dirty="0" err="1"/>
              <a:t>sebuah</a:t>
            </a:r>
            <a:r>
              <a:rPr lang="en-US" sz="1600" dirty="0"/>
              <a:t> file HTML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ukuran</a:t>
            </a:r>
            <a:r>
              <a:rPr lang="en-US" sz="1600" dirty="0"/>
              <a:t> 20kb (</a:t>
            </a:r>
            <a:r>
              <a:rPr lang="en-US" sz="1600" dirty="0" err="1"/>
              <a:t>sudah</a:t>
            </a:r>
            <a:r>
              <a:rPr lang="en-US" sz="1600" dirty="0"/>
              <a:t> </a:t>
            </a:r>
            <a:r>
              <a:rPr lang="en-US" sz="1600" dirty="0" err="1"/>
              <a:t>termasuk</a:t>
            </a:r>
            <a:r>
              <a:rPr lang="en-US" sz="1600" dirty="0"/>
              <a:t> images)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pengunjung</a:t>
            </a:r>
            <a:r>
              <a:rPr lang="en-US" sz="1600" dirty="0"/>
              <a:t> website </a:t>
            </a:r>
            <a:r>
              <a:rPr lang="en-US" sz="1600" dirty="0" err="1"/>
              <a:t>anda</a:t>
            </a:r>
            <a:r>
              <a:rPr lang="en-US" sz="1600" dirty="0"/>
              <a:t> </a:t>
            </a:r>
            <a:r>
              <a:rPr lang="en-US" sz="1600" dirty="0" err="1"/>
              <a:t>perhari</a:t>
            </a:r>
            <a:r>
              <a:rPr lang="en-US" sz="1600" dirty="0"/>
              <a:t> </a:t>
            </a:r>
            <a:r>
              <a:rPr lang="en-US" sz="1600" dirty="0" err="1"/>
              <a:t>sekitar</a:t>
            </a:r>
            <a:r>
              <a:rPr lang="en-US" sz="1600" dirty="0"/>
              <a:t> 100 orang, </a:t>
            </a:r>
            <a:r>
              <a:rPr lang="en-US" sz="1600" dirty="0" err="1"/>
              <a:t>maka</a:t>
            </a:r>
            <a:r>
              <a:rPr lang="en-US" sz="1600" dirty="0"/>
              <a:t> </a:t>
            </a:r>
            <a:r>
              <a:rPr lang="en-US" sz="1600" dirty="0" err="1"/>
              <a:t>anda</a:t>
            </a:r>
            <a:r>
              <a:rPr lang="en-US" sz="1600" dirty="0"/>
              <a:t> </a:t>
            </a:r>
            <a:r>
              <a:rPr lang="en-US" sz="1600" dirty="0" err="1"/>
              <a:t>menghabiskan</a:t>
            </a:r>
            <a:r>
              <a:rPr lang="en-US" sz="1600" dirty="0"/>
              <a:t> </a:t>
            </a:r>
            <a:r>
              <a:rPr lang="en-US" sz="1600" dirty="0" err="1"/>
              <a:t>bandwith</a:t>
            </a:r>
            <a:r>
              <a:rPr lang="en-US" sz="1600" dirty="0"/>
              <a:t> </a:t>
            </a:r>
            <a:r>
              <a:rPr lang="en-US" sz="1600" dirty="0" err="1"/>
              <a:t>perhari</a:t>
            </a:r>
            <a:r>
              <a:rPr lang="en-US" sz="1600" dirty="0"/>
              <a:t>: 20kb x 100orang = 2000kb =2MB. </a:t>
            </a:r>
            <a:r>
              <a:rPr lang="en-US" sz="1600" dirty="0" err="1"/>
              <a:t>Perbulan</a:t>
            </a:r>
            <a:r>
              <a:rPr lang="en-US" sz="1600" dirty="0"/>
              <a:t>: 2MB x 31 = 62MB, </a:t>
            </a:r>
            <a:r>
              <a:rPr lang="en-US" sz="1600" dirty="0" err="1"/>
              <a:t>apabila</a:t>
            </a:r>
            <a:r>
              <a:rPr lang="en-US" sz="1600" dirty="0"/>
              <a:t> </a:t>
            </a:r>
            <a:r>
              <a:rPr lang="en-US" sz="1600" dirty="0" err="1"/>
              <a:t>anda</a:t>
            </a:r>
            <a:r>
              <a:rPr lang="en-US" sz="1600" dirty="0"/>
              <a:t> </a:t>
            </a:r>
            <a:r>
              <a:rPr lang="en-US" sz="1600" dirty="0" err="1"/>
              <a:t>memiliki</a:t>
            </a:r>
            <a:r>
              <a:rPr lang="en-US" sz="1600" dirty="0"/>
              <a:t> 10 </a:t>
            </a:r>
            <a:r>
              <a:rPr lang="en-US" sz="1600" dirty="0" err="1"/>
              <a:t>halaman</a:t>
            </a:r>
            <a:r>
              <a:rPr lang="en-US" sz="1600" dirty="0"/>
              <a:t> </a:t>
            </a:r>
            <a:r>
              <a:rPr lang="en-US" sz="1600" dirty="0" err="1"/>
              <a:t>maka</a:t>
            </a:r>
            <a:r>
              <a:rPr lang="en-US" sz="1600" dirty="0"/>
              <a:t>: 62MB x 10 = 620MB. </a:t>
            </a:r>
            <a:endParaRPr lang="en-US" sz="1600" dirty="0" smtClean="0"/>
          </a:p>
          <a:p>
            <a:pPr marL="265113" lvl="0" indent="-265113" algn="just"/>
            <a:r>
              <a:rPr lang="en-US" sz="1600" dirty="0"/>
              <a:t> </a:t>
            </a:r>
            <a:r>
              <a:rPr lang="en-US" sz="1600" dirty="0" smtClean="0"/>
              <a:t>    </a:t>
            </a:r>
            <a:r>
              <a:rPr lang="en-US" sz="1600" dirty="0" err="1" smtClean="0"/>
              <a:t>Jadi</a:t>
            </a:r>
            <a:r>
              <a:rPr lang="en-US" sz="1600" dirty="0" smtClean="0"/>
              <a:t> </a:t>
            </a:r>
            <a:r>
              <a:rPr lang="en-US" sz="1600" dirty="0" err="1"/>
              <a:t>perhatikan</a:t>
            </a:r>
            <a:r>
              <a:rPr lang="en-US" sz="1600" dirty="0"/>
              <a:t> </a:t>
            </a:r>
            <a:r>
              <a:rPr lang="en-US" sz="1600" dirty="0" err="1"/>
              <a:t>bandwith</a:t>
            </a:r>
            <a:r>
              <a:rPr lang="en-US" sz="1600" dirty="0"/>
              <a:t> yang </a:t>
            </a:r>
            <a:r>
              <a:rPr lang="en-US" sz="1600" dirty="0" err="1"/>
              <a:t>disediakan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ukuran</a:t>
            </a:r>
            <a:r>
              <a:rPr lang="en-US" sz="1600" dirty="0"/>
              <a:t> file HTML </a:t>
            </a:r>
            <a:r>
              <a:rPr lang="en-US" sz="1600" dirty="0" err="1"/>
              <a:t>anda</a:t>
            </a:r>
            <a:r>
              <a:rPr lang="en-US" sz="1600" dirty="0"/>
              <a:t>, </a:t>
            </a:r>
            <a:r>
              <a:rPr lang="en-US" sz="1600" dirty="0" err="1"/>
              <a:t>apabila</a:t>
            </a:r>
            <a:r>
              <a:rPr lang="en-US" sz="1600" dirty="0"/>
              <a:t> </a:t>
            </a:r>
            <a:r>
              <a:rPr lang="en-US" sz="1600" dirty="0" err="1"/>
              <a:t>pengunjung</a:t>
            </a:r>
            <a:r>
              <a:rPr lang="en-US" sz="1600" dirty="0"/>
              <a:t> website </a:t>
            </a:r>
            <a:r>
              <a:rPr lang="en-US" sz="1600" dirty="0" err="1"/>
              <a:t>anda</a:t>
            </a:r>
            <a:r>
              <a:rPr lang="en-US" sz="1600" dirty="0"/>
              <a:t> </a:t>
            </a:r>
            <a:r>
              <a:rPr lang="en-US" sz="1600" dirty="0" err="1"/>
              <a:t>semakin</a:t>
            </a:r>
            <a:r>
              <a:rPr lang="en-US" sz="1600" dirty="0"/>
              <a:t> </a:t>
            </a:r>
            <a:r>
              <a:rPr lang="en-US" sz="1600" dirty="0" err="1"/>
              <a:t>banyak</a:t>
            </a:r>
            <a:r>
              <a:rPr lang="en-US" sz="1600" dirty="0"/>
              <a:t> </a:t>
            </a:r>
            <a:r>
              <a:rPr lang="en-US" sz="1600" dirty="0" err="1"/>
              <a:t>tentu</a:t>
            </a:r>
            <a:r>
              <a:rPr lang="en-US" sz="1600" dirty="0"/>
              <a:t> </a:t>
            </a:r>
            <a:r>
              <a:rPr lang="en-US" sz="1600" dirty="0" err="1"/>
              <a:t>saja</a:t>
            </a:r>
            <a:r>
              <a:rPr lang="en-US" sz="1600" dirty="0"/>
              <a:t> </a:t>
            </a:r>
            <a:r>
              <a:rPr lang="en-US" sz="1600" dirty="0" err="1"/>
              <a:t>bandwithnya</a:t>
            </a:r>
            <a:r>
              <a:rPr lang="en-US" sz="1600" dirty="0"/>
              <a:t> </a:t>
            </a:r>
            <a:r>
              <a:rPr lang="en-US" sz="1600" dirty="0" err="1"/>
              <a:t>juga</a:t>
            </a:r>
            <a:r>
              <a:rPr lang="en-US" sz="1600" dirty="0"/>
              <a:t> </a:t>
            </a:r>
            <a:r>
              <a:rPr lang="en-US" sz="1600" dirty="0" err="1"/>
              <a:t>akan</a:t>
            </a:r>
            <a:r>
              <a:rPr lang="en-US" sz="1600" dirty="0"/>
              <a:t> </a:t>
            </a:r>
            <a:r>
              <a:rPr lang="en-US" sz="1600" dirty="0" err="1"/>
              <a:t>semakin</a:t>
            </a:r>
            <a:r>
              <a:rPr lang="en-US" sz="1600" dirty="0"/>
              <a:t> </a:t>
            </a:r>
            <a:r>
              <a:rPr lang="en-US" sz="1600" dirty="0" err="1"/>
              <a:t>besar</a:t>
            </a:r>
            <a:r>
              <a:rPr lang="en-US" sz="1600" dirty="0"/>
              <a:t>. </a:t>
            </a:r>
            <a:r>
              <a:rPr lang="en-US" sz="1600" dirty="0" err="1"/>
              <a:t>Kebanyakan</a:t>
            </a:r>
            <a:r>
              <a:rPr lang="en-US" sz="1600" dirty="0"/>
              <a:t> hosting Indonesia </a:t>
            </a:r>
            <a:r>
              <a:rPr lang="en-US" sz="1600" dirty="0" err="1"/>
              <a:t>menyediakan</a:t>
            </a:r>
            <a:r>
              <a:rPr lang="en-US" sz="1600" dirty="0"/>
              <a:t> </a:t>
            </a:r>
            <a:r>
              <a:rPr lang="en-US" sz="1600" dirty="0" err="1"/>
              <a:t>bandwith</a:t>
            </a:r>
            <a:r>
              <a:rPr lang="en-US" sz="1600" dirty="0"/>
              <a:t> yang </a:t>
            </a:r>
            <a:r>
              <a:rPr lang="en-US" sz="1600" dirty="0" err="1"/>
              <a:t>kecil</a:t>
            </a:r>
            <a:r>
              <a:rPr lang="en-US" sz="1600" dirty="0"/>
              <a:t>, hosting </a:t>
            </a:r>
            <a:r>
              <a:rPr lang="en-US" sz="1600" dirty="0" err="1"/>
              <a:t>luar</a:t>
            </a:r>
            <a:r>
              <a:rPr lang="en-US" sz="1600" dirty="0"/>
              <a:t> </a:t>
            </a:r>
            <a:r>
              <a:rPr lang="en-US" sz="1600" dirty="0" err="1"/>
              <a:t>negeri</a:t>
            </a:r>
            <a:r>
              <a:rPr lang="en-US" sz="1600" dirty="0"/>
              <a:t> </a:t>
            </a:r>
            <a:r>
              <a:rPr lang="en-US" sz="1600" dirty="0" err="1"/>
              <a:t>menyediakan</a:t>
            </a:r>
            <a:r>
              <a:rPr lang="en-US" sz="1600" dirty="0"/>
              <a:t> </a:t>
            </a:r>
            <a:r>
              <a:rPr lang="en-US" sz="1600" dirty="0" err="1"/>
              <a:t>bandwith</a:t>
            </a:r>
            <a:r>
              <a:rPr lang="en-US" sz="1600" dirty="0"/>
              <a:t> yang </a:t>
            </a:r>
            <a:r>
              <a:rPr lang="en-US" sz="1600" dirty="0" err="1"/>
              <a:t>lebih</a:t>
            </a:r>
            <a:r>
              <a:rPr lang="en-US" sz="1600" dirty="0"/>
              <a:t> </a:t>
            </a:r>
            <a:r>
              <a:rPr lang="en-US" sz="1600" dirty="0" err="1"/>
              <a:t>besar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murah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149908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TIPE-TIPE HOSTING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4800" y="2469976"/>
            <a:ext cx="7239000" cy="3263280"/>
          </a:xfrm>
        </p:spPr>
        <p:txBody>
          <a:bodyPr/>
          <a:lstStyle/>
          <a:p>
            <a:r>
              <a:rPr lang="en-US" sz="2400" dirty="0"/>
              <a:t>Hosting </a:t>
            </a:r>
            <a:r>
              <a:rPr lang="en-US" sz="2400" dirty="0" err="1"/>
              <a:t>ada</a:t>
            </a:r>
            <a:r>
              <a:rPr lang="en-US" sz="2400" dirty="0"/>
              <a:t> </a:t>
            </a:r>
            <a:r>
              <a:rPr lang="en-US" sz="2400" dirty="0" err="1"/>
              <a:t>bermacam-macam</a:t>
            </a:r>
            <a:r>
              <a:rPr lang="en-US" sz="2400" dirty="0" smtClean="0"/>
              <a:t>, </a:t>
            </a:r>
            <a:r>
              <a:rPr lang="en-US" sz="2400" dirty="0" err="1" smtClean="0"/>
              <a:t>diantara</a:t>
            </a:r>
            <a:r>
              <a:rPr lang="en-US" sz="2400" dirty="0" smtClean="0"/>
              <a:t> lain : </a:t>
            </a:r>
          </a:p>
          <a:p>
            <a:endParaRPr lang="en-US" sz="2400" dirty="0" smtClean="0"/>
          </a:p>
          <a:p>
            <a:pPr marL="457200" indent="-457200">
              <a:buAutoNum type="arabicPeriod"/>
            </a:pPr>
            <a:r>
              <a:rPr lang="en-US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Virtual (Shared) Hosting. </a:t>
            </a:r>
          </a:p>
          <a:p>
            <a:pPr marL="0" indent="0" algn="just"/>
            <a:r>
              <a:rPr lang="en-US" sz="2400" dirty="0" err="1" smtClean="0"/>
              <a:t>Dimana</a:t>
            </a:r>
            <a:r>
              <a:rPr lang="en-US" sz="2400" dirty="0" smtClean="0"/>
              <a:t> </a:t>
            </a:r>
            <a:r>
              <a:rPr lang="en-US" sz="2400" dirty="0" err="1"/>
              <a:t>didalam</a:t>
            </a:r>
            <a:r>
              <a:rPr lang="en-US" sz="2400" dirty="0"/>
              <a:t> </a:t>
            </a:r>
            <a:r>
              <a:rPr lang="en-US" sz="2400" dirty="0" err="1"/>
              <a:t>satu</a:t>
            </a:r>
            <a:r>
              <a:rPr lang="en-US" sz="2400" dirty="0"/>
              <a:t> server </a:t>
            </a:r>
            <a:r>
              <a:rPr lang="en-US" sz="2400" dirty="0" err="1"/>
              <a:t>terdapat</a:t>
            </a:r>
            <a:r>
              <a:rPr lang="en-US" sz="2400" dirty="0"/>
              <a:t> </a:t>
            </a:r>
            <a:r>
              <a:rPr lang="en-US" sz="2400" dirty="0" err="1"/>
              <a:t>banyak</a:t>
            </a:r>
            <a:r>
              <a:rPr lang="en-US" sz="2400" dirty="0"/>
              <a:t> hosting (</a:t>
            </a:r>
            <a:r>
              <a:rPr lang="en-US" sz="2400" dirty="0" err="1"/>
              <a:t>salah</a:t>
            </a:r>
            <a:r>
              <a:rPr lang="en-US" sz="2400" dirty="0"/>
              <a:t> </a:t>
            </a:r>
            <a:r>
              <a:rPr lang="en-US" sz="2400" dirty="0" err="1"/>
              <a:t>satunya</a:t>
            </a:r>
            <a:r>
              <a:rPr lang="en-US" sz="2400" dirty="0"/>
              <a:t> </a:t>
            </a:r>
            <a:r>
              <a:rPr lang="en-US" sz="2400" dirty="0" err="1"/>
              <a:t>milik</a:t>
            </a:r>
            <a:r>
              <a:rPr lang="en-US" sz="2400" dirty="0"/>
              <a:t> </a:t>
            </a:r>
            <a:r>
              <a:rPr lang="en-US" sz="2400" dirty="0" err="1"/>
              <a:t>anda</a:t>
            </a:r>
            <a:r>
              <a:rPr lang="en-US" sz="2400" dirty="0"/>
              <a:t>)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terdapat</a:t>
            </a:r>
            <a:r>
              <a:rPr lang="en-US" sz="2400" dirty="0"/>
              <a:t> </a:t>
            </a:r>
            <a:r>
              <a:rPr lang="en-US" sz="2400" dirty="0" err="1"/>
              <a:t>banyak</a:t>
            </a:r>
            <a:r>
              <a:rPr lang="en-US" sz="2400" dirty="0"/>
              <a:t> domain. </a:t>
            </a:r>
            <a:r>
              <a:rPr lang="en-US" sz="2400" dirty="0" err="1"/>
              <a:t>Biasanya</a:t>
            </a:r>
            <a:r>
              <a:rPr lang="en-US" sz="2400" dirty="0"/>
              <a:t> hosting yang </a:t>
            </a:r>
            <a:r>
              <a:rPr lang="en-US" sz="2400" dirty="0" err="1"/>
              <a:t>satu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r>
              <a:rPr lang="en-US" sz="2400" dirty="0"/>
              <a:t> yang paling </a:t>
            </a:r>
            <a:r>
              <a:rPr lang="en-US" sz="2400" dirty="0" err="1"/>
              <a:t>banyak</a:t>
            </a:r>
            <a:r>
              <a:rPr lang="en-US" sz="2400" dirty="0"/>
              <a:t> </a:t>
            </a:r>
            <a:r>
              <a:rPr lang="en-US" sz="2400" dirty="0" err="1"/>
              <a:t>digunakan</a:t>
            </a:r>
            <a:r>
              <a:rPr lang="en-US" sz="2400" dirty="0"/>
              <a:t>, </a:t>
            </a:r>
            <a:r>
              <a:rPr lang="en-US" sz="2400" dirty="0" err="1"/>
              <a:t>biayanya</a:t>
            </a:r>
            <a:r>
              <a:rPr lang="en-US" sz="2400" dirty="0"/>
              <a:t> </a:t>
            </a:r>
            <a:r>
              <a:rPr lang="en-US" sz="2400" dirty="0" err="1"/>
              <a:t>juga</a:t>
            </a:r>
            <a:r>
              <a:rPr lang="en-US" sz="2400" dirty="0"/>
              <a:t> </a:t>
            </a:r>
            <a:r>
              <a:rPr lang="en-US" sz="2400" dirty="0" err="1"/>
              <a:t>lebih</a:t>
            </a:r>
            <a:r>
              <a:rPr lang="en-US" sz="2400" dirty="0"/>
              <a:t> </a:t>
            </a:r>
            <a:r>
              <a:rPr lang="en-US" sz="2400" dirty="0" err="1" smtClean="0"/>
              <a:t>murah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12230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TIPE-TIPE HOSTING [2]</a:t>
            </a:r>
            <a:endParaRPr lang="en-US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4800" y="1772816"/>
            <a:ext cx="7239000" cy="4680520"/>
          </a:xfrm>
        </p:spPr>
        <p:txBody>
          <a:bodyPr/>
          <a:lstStyle/>
          <a:p>
            <a:pPr marL="0" indent="0"/>
            <a:r>
              <a:rPr lang="en-US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2.   Free Hosting</a:t>
            </a:r>
          </a:p>
          <a:p>
            <a:pPr marL="0" indent="0" algn="just"/>
            <a:r>
              <a:rPr lang="en-US" sz="2400" dirty="0" err="1" smtClean="0"/>
              <a:t>Kalau</a:t>
            </a:r>
            <a:r>
              <a:rPr lang="en-US" sz="2400" dirty="0" smtClean="0"/>
              <a:t> </a:t>
            </a:r>
            <a:r>
              <a:rPr lang="en-US" sz="2400" dirty="0"/>
              <a:t>yang </a:t>
            </a:r>
            <a:r>
              <a:rPr lang="en-US" sz="2400" dirty="0" err="1"/>
              <a:t>ini</a:t>
            </a:r>
            <a:r>
              <a:rPr lang="en-US" sz="2400" dirty="0"/>
              <a:t> </a:t>
            </a:r>
            <a:r>
              <a:rPr lang="en-US" sz="2400" dirty="0" err="1"/>
              <a:t>merupakan</a:t>
            </a:r>
            <a:r>
              <a:rPr lang="en-US" sz="2400" dirty="0"/>
              <a:t> hosting </a:t>
            </a:r>
            <a:r>
              <a:rPr lang="en-US" sz="2400" dirty="0" err="1"/>
              <a:t>gratisan</a:t>
            </a:r>
            <a:r>
              <a:rPr lang="en-US" sz="2400" dirty="0"/>
              <a:t>, </a:t>
            </a:r>
            <a:r>
              <a:rPr lang="en-US" sz="2400" dirty="0" err="1"/>
              <a:t>anda</a:t>
            </a:r>
            <a:r>
              <a:rPr lang="en-US" sz="2400" dirty="0"/>
              <a:t>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perlu</a:t>
            </a:r>
            <a:r>
              <a:rPr lang="en-US" sz="2400" dirty="0"/>
              <a:t> </a:t>
            </a:r>
            <a:r>
              <a:rPr lang="en-US" sz="2400" dirty="0" err="1"/>
              <a:t>membayar</a:t>
            </a:r>
            <a:r>
              <a:rPr lang="en-US" sz="2400" dirty="0"/>
              <a:t> </a:t>
            </a:r>
            <a:r>
              <a:rPr lang="en-US" sz="2400" dirty="0" err="1"/>
              <a:t>apa-apa</a:t>
            </a:r>
            <a:r>
              <a:rPr lang="en-US" sz="2400" dirty="0"/>
              <a:t> </a:t>
            </a:r>
            <a:r>
              <a:rPr lang="en-US" sz="2400" dirty="0" err="1"/>
              <a:t>tetapi</a:t>
            </a:r>
            <a:r>
              <a:rPr lang="en-US" sz="2400" dirty="0"/>
              <a:t> </a:t>
            </a:r>
            <a:r>
              <a:rPr lang="en-US" sz="2400" dirty="0" err="1"/>
              <a:t>biasanya</a:t>
            </a:r>
            <a:r>
              <a:rPr lang="en-US" sz="2400" dirty="0"/>
              <a:t> </a:t>
            </a:r>
            <a:r>
              <a:rPr lang="en-US" sz="2400" dirty="0" err="1"/>
              <a:t>akan</a:t>
            </a:r>
            <a:r>
              <a:rPr lang="en-US" sz="2400" dirty="0"/>
              <a:t> </a:t>
            </a:r>
            <a:r>
              <a:rPr lang="en-US" sz="2400" dirty="0" err="1"/>
              <a:t>banyak</a:t>
            </a:r>
            <a:r>
              <a:rPr lang="en-US" sz="2400" dirty="0"/>
              <a:t> </a:t>
            </a:r>
            <a:r>
              <a:rPr lang="en-US" sz="2400" dirty="0" err="1"/>
              <a:t>iklan</a:t>
            </a:r>
            <a:r>
              <a:rPr lang="en-US" sz="2400" dirty="0"/>
              <a:t> yang </a:t>
            </a:r>
            <a:r>
              <a:rPr lang="en-US" sz="2400" dirty="0" err="1"/>
              <a:t>muncul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website </a:t>
            </a:r>
            <a:r>
              <a:rPr lang="en-US" sz="2400" dirty="0" err="1"/>
              <a:t>anda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anda</a:t>
            </a:r>
            <a:r>
              <a:rPr lang="en-US" sz="2400" dirty="0"/>
              <a:t>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bisa</a:t>
            </a:r>
            <a:r>
              <a:rPr lang="en-US" sz="2400" dirty="0"/>
              <a:t> </a:t>
            </a:r>
            <a:r>
              <a:rPr lang="en-US" sz="2400" dirty="0" err="1"/>
              <a:t>memiliki</a:t>
            </a:r>
            <a:r>
              <a:rPr lang="en-US" sz="2400" dirty="0"/>
              <a:t> domain </a:t>
            </a:r>
            <a:r>
              <a:rPr lang="en-US" sz="2400" dirty="0" err="1" smtClean="0"/>
              <a:t>sendiri</a:t>
            </a:r>
            <a:r>
              <a:rPr lang="en-US" sz="2400" dirty="0" smtClean="0"/>
              <a:t>.</a:t>
            </a:r>
          </a:p>
          <a:p>
            <a:pPr marL="0" indent="0" algn="just"/>
            <a:r>
              <a:rPr lang="en-US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3. </a:t>
            </a:r>
            <a:r>
              <a:rPr lang="en-US" sz="2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Dedicated </a:t>
            </a:r>
            <a:r>
              <a:rPr lang="en-US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Hosting</a:t>
            </a:r>
          </a:p>
          <a:p>
            <a:pPr marL="0" indent="0" algn="just"/>
            <a:r>
              <a:rPr lang="en-US" sz="2400" dirty="0" err="1" smtClean="0"/>
              <a:t>Merupakan</a:t>
            </a:r>
            <a:r>
              <a:rPr lang="en-US" sz="2400" dirty="0" smtClean="0"/>
              <a:t> </a:t>
            </a:r>
            <a:r>
              <a:rPr lang="en-US" sz="2400" dirty="0" err="1"/>
              <a:t>solusi</a:t>
            </a:r>
            <a:r>
              <a:rPr lang="en-US" sz="2400" dirty="0"/>
              <a:t> yang paling </a:t>
            </a:r>
            <a:r>
              <a:rPr lang="en-US" sz="2400" dirty="0" err="1"/>
              <a:t>mahal</a:t>
            </a:r>
            <a:r>
              <a:rPr lang="en-US" sz="2400" dirty="0"/>
              <a:t>. </a:t>
            </a:r>
            <a:r>
              <a:rPr lang="en-US" sz="2400" dirty="0" err="1"/>
              <a:t>Karena</a:t>
            </a:r>
            <a:r>
              <a:rPr lang="en-US" sz="2400" dirty="0"/>
              <a:t> </a:t>
            </a:r>
            <a:r>
              <a:rPr lang="en-US" sz="2400" dirty="0" err="1"/>
              <a:t>anda</a:t>
            </a:r>
            <a:r>
              <a:rPr lang="en-US" sz="2400" dirty="0"/>
              <a:t> </a:t>
            </a:r>
            <a:r>
              <a:rPr lang="en-US" sz="2400" dirty="0" err="1"/>
              <a:t>memiliki</a:t>
            </a:r>
            <a:r>
              <a:rPr lang="en-US" sz="2400" dirty="0"/>
              <a:t> server </a:t>
            </a:r>
            <a:r>
              <a:rPr lang="en-US" sz="2400" dirty="0" err="1"/>
              <a:t>sendiri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satu</a:t>
            </a:r>
            <a:r>
              <a:rPr lang="en-US" sz="2400" dirty="0"/>
              <a:t> server </a:t>
            </a:r>
            <a:r>
              <a:rPr lang="en-US" sz="2400" dirty="0" err="1"/>
              <a:t>tersebut</a:t>
            </a:r>
            <a:r>
              <a:rPr lang="en-US" sz="2400" dirty="0"/>
              <a:t> </a:t>
            </a:r>
            <a:r>
              <a:rPr lang="en-US" sz="2400" dirty="0" err="1"/>
              <a:t>hanya</a:t>
            </a:r>
            <a:r>
              <a:rPr lang="en-US" sz="2400" dirty="0"/>
              <a:t> </a:t>
            </a:r>
            <a:r>
              <a:rPr lang="en-US" sz="2400" dirty="0" err="1"/>
              <a:t>ada</a:t>
            </a:r>
            <a:r>
              <a:rPr lang="en-US" sz="2400" dirty="0"/>
              <a:t> </a:t>
            </a:r>
            <a:r>
              <a:rPr lang="en-US" sz="2400" dirty="0" err="1"/>
              <a:t>satu</a:t>
            </a:r>
            <a:r>
              <a:rPr lang="en-US" sz="2400" dirty="0"/>
              <a:t> hosting </a:t>
            </a:r>
            <a:r>
              <a:rPr lang="en-US" sz="2400" dirty="0" err="1"/>
              <a:t>dan</a:t>
            </a:r>
            <a:r>
              <a:rPr lang="en-US" sz="2400" dirty="0"/>
              <a:t> domain </a:t>
            </a:r>
            <a:r>
              <a:rPr lang="en-US" sz="2400" dirty="0" err="1"/>
              <a:t>milik</a:t>
            </a:r>
            <a:r>
              <a:rPr lang="en-US" sz="2400" dirty="0"/>
              <a:t> </a:t>
            </a:r>
            <a:r>
              <a:rPr lang="en-US" sz="2400" dirty="0" err="1"/>
              <a:t>anda</a:t>
            </a:r>
            <a:r>
              <a:rPr lang="en-US" sz="2400" dirty="0"/>
              <a:t>. </a:t>
            </a:r>
            <a:r>
              <a:rPr lang="en-US" sz="2400" dirty="0" err="1"/>
              <a:t>Anda</a:t>
            </a:r>
            <a:r>
              <a:rPr lang="en-US" sz="2400" dirty="0"/>
              <a:t> </a:t>
            </a:r>
            <a:r>
              <a:rPr lang="en-US" sz="2400" dirty="0" err="1"/>
              <a:t>memerlukan</a:t>
            </a:r>
            <a:r>
              <a:rPr lang="en-US" sz="2400" dirty="0"/>
              <a:t> </a:t>
            </a:r>
            <a:r>
              <a:rPr lang="en-US" sz="2400" dirty="0" err="1"/>
              <a:t>tenaga</a:t>
            </a:r>
            <a:r>
              <a:rPr lang="en-US" sz="2400" dirty="0"/>
              <a:t> </a:t>
            </a:r>
            <a:r>
              <a:rPr lang="en-US" sz="2400" dirty="0" err="1"/>
              <a:t>ahli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merawatnya</a:t>
            </a:r>
            <a:endParaRPr lang="en-US" sz="24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87749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TIPE-TIPE HOSTING 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[3]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060848"/>
            <a:ext cx="6139408" cy="4111352"/>
          </a:xfrm>
        </p:spPr>
        <p:txBody>
          <a:bodyPr/>
          <a:lstStyle/>
          <a:p>
            <a:pPr algn="just"/>
            <a:r>
              <a:rPr lang="en-US" sz="28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4. Collocated Hosting</a:t>
            </a:r>
          </a:p>
          <a:p>
            <a:pPr marL="0" indent="0" algn="just"/>
            <a:r>
              <a:rPr lang="en-US" sz="2800" dirty="0" smtClean="0"/>
              <a:t>Yang </a:t>
            </a:r>
            <a:r>
              <a:rPr lang="en-US" sz="2800" dirty="0" err="1" smtClean="0"/>
              <a:t>satu</a:t>
            </a:r>
            <a:r>
              <a:rPr lang="en-US" sz="2800" dirty="0" smtClean="0"/>
              <a:t> </a:t>
            </a:r>
            <a:r>
              <a:rPr lang="en-US" sz="2800" dirty="0" err="1"/>
              <a:t>ini</a:t>
            </a:r>
            <a:r>
              <a:rPr lang="en-US" sz="2800" dirty="0"/>
              <a:t> </a:t>
            </a:r>
            <a:r>
              <a:rPr lang="en-US" sz="2800" dirty="0" err="1"/>
              <a:t>juga</a:t>
            </a:r>
            <a:r>
              <a:rPr lang="en-US" sz="2800" dirty="0"/>
              <a:t> </a:t>
            </a:r>
            <a:r>
              <a:rPr lang="en-US" sz="2800" dirty="0" err="1"/>
              <a:t>solusi</a:t>
            </a:r>
            <a:r>
              <a:rPr lang="en-US" sz="2800" dirty="0"/>
              <a:t> yang </a:t>
            </a:r>
            <a:r>
              <a:rPr lang="en-US" sz="2800" dirty="0" err="1"/>
              <a:t>mahal</a:t>
            </a:r>
            <a:r>
              <a:rPr lang="en-US" sz="2800" dirty="0"/>
              <a:t>, </a:t>
            </a:r>
            <a:r>
              <a:rPr lang="en-US" sz="2800" dirty="0" err="1"/>
              <a:t>sama</a:t>
            </a:r>
            <a:r>
              <a:rPr lang="en-US" sz="2800" dirty="0"/>
              <a:t> </a:t>
            </a:r>
            <a:r>
              <a:rPr lang="en-US" sz="2800" dirty="0" err="1"/>
              <a:t>seperti</a:t>
            </a:r>
            <a:r>
              <a:rPr lang="en-US" sz="2800" dirty="0"/>
              <a:t> </a:t>
            </a:r>
            <a:r>
              <a:rPr lang="en-US" sz="2800" dirty="0" err="1"/>
              <a:t>memiliki</a:t>
            </a:r>
            <a:r>
              <a:rPr lang="en-US" sz="2800" dirty="0"/>
              <a:t> server </a:t>
            </a:r>
            <a:r>
              <a:rPr lang="en-US" sz="2800" dirty="0" err="1"/>
              <a:t>sendiri</a:t>
            </a:r>
            <a:r>
              <a:rPr lang="en-US" sz="2800" dirty="0"/>
              <a:t> </a:t>
            </a:r>
            <a:r>
              <a:rPr lang="en-US" sz="2800" dirty="0" err="1"/>
              <a:t>dikantor</a:t>
            </a:r>
            <a:r>
              <a:rPr lang="en-US" sz="2800" dirty="0"/>
              <a:t> / </a:t>
            </a:r>
            <a:r>
              <a:rPr lang="en-US" sz="2800" dirty="0" err="1"/>
              <a:t>rumah</a:t>
            </a:r>
            <a:r>
              <a:rPr lang="en-US" sz="2800" dirty="0"/>
              <a:t> </a:t>
            </a:r>
            <a:r>
              <a:rPr lang="en-US" sz="2800" dirty="0" err="1"/>
              <a:t>anda</a:t>
            </a:r>
            <a:r>
              <a:rPr lang="en-US" sz="2800" dirty="0"/>
              <a:t>, </a:t>
            </a:r>
            <a:r>
              <a:rPr lang="en-US" sz="2800" dirty="0" err="1"/>
              <a:t>tetapi</a:t>
            </a:r>
            <a:r>
              <a:rPr lang="en-US" sz="2800" dirty="0"/>
              <a:t> </a:t>
            </a:r>
            <a:r>
              <a:rPr lang="en-US" sz="2800" dirty="0" err="1"/>
              <a:t>pada</a:t>
            </a:r>
            <a:r>
              <a:rPr lang="en-US" sz="2800" dirty="0"/>
              <a:t> Collocated Hosting </a:t>
            </a:r>
            <a:r>
              <a:rPr lang="en-US" sz="2800" dirty="0" err="1"/>
              <a:t>servernya</a:t>
            </a:r>
            <a:r>
              <a:rPr lang="en-US" sz="2800" dirty="0"/>
              <a:t> </a:t>
            </a:r>
            <a:r>
              <a:rPr lang="en-US" sz="2800" dirty="0" err="1"/>
              <a:t>terletak</a:t>
            </a:r>
            <a:r>
              <a:rPr lang="en-US" sz="2800" dirty="0"/>
              <a:t> </a:t>
            </a:r>
            <a:r>
              <a:rPr lang="en-US" sz="2800" dirty="0" err="1"/>
              <a:t>diperusahaan</a:t>
            </a:r>
            <a:r>
              <a:rPr lang="en-US" sz="2800" dirty="0"/>
              <a:t> hosting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mereka</a:t>
            </a:r>
            <a:r>
              <a:rPr lang="en-US" sz="2800" dirty="0"/>
              <a:t> yang </a:t>
            </a:r>
            <a:r>
              <a:rPr lang="en-US" sz="2800" dirty="0" err="1"/>
              <a:t>merawatnya</a:t>
            </a:r>
            <a:r>
              <a:rPr lang="en-US" sz="2800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8914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88"/>
          <a:stretch/>
        </p:blipFill>
        <p:spPr bwMode="auto">
          <a:xfrm>
            <a:off x="179512" y="116632"/>
            <a:ext cx="8784976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9663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76"/>
          <a:stretch/>
        </p:blipFill>
        <p:spPr bwMode="auto">
          <a:xfrm>
            <a:off x="179512" y="116632"/>
            <a:ext cx="8856984" cy="655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0573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48"/>
          <a:stretch/>
        </p:blipFill>
        <p:spPr bwMode="auto">
          <a:xfrm>
            <a:off x="251520" y="211679"/>
            <a:ext cx="8712968" cy="6529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6410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Domain &amp; Hosting</a:t>
            </a:r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2492896"/>
            <a:ext cx="6787480" cy="2736304"/>
          </a:xfrm>
        </p:spPr>
        <p:txBody>
          <a:bodyPr/>
          <a:lstStyle/>
          <a:p>
            <a:pPr algn="ctr"/>
            <a:r>
              <a:rPr lang="en-US" sz="320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Jika</a:t>
            </a:r>
            <a:r>
              <a:rPr lang="en-US" sz="32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kita</a:t>
            </a:r>
            <a:r>
              <a:rPr lang="en-US" sz="32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yang </a:t>
            </a:r>
            <a:r>
              <a:rPr lang="en-US" sz="320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ingin</a:t>
            </a:r>
            <a:r>
              <a:rPr lang="en-US" sz="32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membuat</a:t>
            </a:r>
            <a:r>
              <a:rPr lang="en-US" sz="32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sebuah</a:t>
            </a:r>
            <a:r>
              <a:rPr lang="en-US" sz="32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website </a:t>
            </a:r>
            <a:r>
              <a:rPr lang="en-US" sz="320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dan</a:t>
            </a:r>
            <a:r>
              <a:rPr lang="en-US" sz="32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ingin</a:t>
            </a:r>
            <a:r>
              <a:rPr lang="en-US" sz="32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agar website </a:t>
            </a:r>
            <a:r>
              <a:rPr lang="en-US" sz="320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kita</a:t>
            </a:r>
            <a:r>
              <a:rPr lang="en-US" sz="32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online, </a:t>
            </a:r>
            <a:r>
              <a:rPr lang="en-US" sz="320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maka</a:t>
            </a:r>
            <a:r>
              <a:rPr lang="en-US" sz="32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anda</a:t>
            </a:r>
            <a:r>
              <a:rPr lang="en-US" sz="32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harus</a:t>
            </a:r>
            <a:r>
              <a:rPr lang="en-US" sz="32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mengerti</a:t>
            </a:r>
            <a:r>
              <a:rPr lang="en-US" sz="32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mengenai</a:t>
            </a:r>
            <a:r>
              <a:rPr lang="en-US" sz="32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DOMAIN </a:t>
            </a:r>
            <a:r>
              <a:rPr lang="en-US" sz="320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dan</a:t>
            </a:r>
            <a:r>
              <a:rPr lang="en-US" sz="32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HOSTING. </a:t>
            </a:r>
            <a:endParaRPr lang="en-US" sz="32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17680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44"/>
          <a:stretch/>
        </p:blipFill>
        <p:spPr bwMode="auto">
          <a:xfrm>
            <a:off x="179512" y="188640"/>
            <a:ext cx="8712968" cy="6408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795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73"/>
          <a:stretch/>
        </p:blipFill>
        <p:spPr bwMode="auto">
          <a:xfrm>
            <a:off x="201196" y="260648"/>
            <a:ext cx="8784976" cy="615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7942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67"/>
          <a:stretch/>
        </p:blipFill>
        <p:spPr bwMode="auto">
          <a:xfrm>
            <a:off x="179512" y="116632"/>
            <a:ext cx="8784976" cy="656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1042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99"/>
          <a:stretch/>
        </p:blipFill>
        <p:spPr bwMode="auto">
          <a:xfrm>
            <a:off x="179512" y="260648"/>
            <a:ext cx="8856984" cy="6284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7150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 O M A I N</a:t>
            </a:r>
            <a:endParaRPr lang="en-US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pPr marL="0" indent="0"/>
            <a:r>
              <a:rPr lang="en-US" sz="2800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Apa</a:t>
            </a:r>
            <a:r>
              <a:rPr lang="en-US" sz="28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800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itu</a:t>
            </a:r>
            <a:r>
              <a:rPr lang="en-US" sz="28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domain? </a:t>
            </a:r>
            <a:endParaRPr lang="en-US" sz="2800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marL="0" indent="0"/>
            <a:r>
              <a:rPr lang="en-US" sz="28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Domain </a:t>
            </a:r>
            <a:r>
              <a:rPr lang="en-US" sz="280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merupakan</a:t>
            </a:r>
            <a:r>
              <a:rPr lang="en-US" sz="28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nama</a:t>
            </a:r>
            <a:r>
              <a:rPr lang="en-US" sz="28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unik</a:t>
            </a:r>
            <a:r>
              <a:rPr lang="en-US" sz="28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/ </a:t>
            </a:r>
            <a:r>
              <a:rPr lang="en-US" sz="280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alamat</a:t>
            </a:r>
            <a:r>
              <a:rPr lang="en-US" sz="28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untuk</a:t>
            </a:r>
            <a:r>
              <a:rPr lang="en-US" sz="28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website </a:t>
            </a:r>
            <a:r>
              <a:rPr lang="en-US" sz="280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kita</a:t>
            </a:r>
            <a:r>
              <a:rPr lang="en-US" sz="28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en-US" sz="28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domain </a:t>
            </a:r>
            <a:r>
              <a:rPr lang="en-US" sz="280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merupakan</a:t>
            </a:r>
            <a:r>
              <a:rPr lang="en-US" sz="28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nama</a:t>
            </a:r>
            <a:r>
              <a:rPr lang="en-US" sz="28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yang </a:t>
            </a:r>
            <a:r>
              <a:rPr lang="en-US" sz="280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diakhiri</a:t>
            </a:r>
            <a:r>
              <a:rPr lang="en-US" sz="28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dengan</a:t>
            </a:r>
            <a:r>
              <a:rPr lang="en-US" sz="28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.com, </a:t>
            </a:r>
            <a:r>
              <a:rPr lang="en-US" sz="280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.net</a:t>
            </a:r>
            <a:r>
              <a:rPr lang="en-US" sz="28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.org, .biz, .</a:t>
            </a:r>
            <a:r>
              <a:rPr lang="en-US" sz="280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tv</a:t>
            </a:r>
            <a:r>
              <a:rPr lang="en-US" sz="28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dan</a:t>
            </a:r>
            <a:r>
              <a:rPr lang="en-US" sz="28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lain-lain</a:t>
            </a:r>
          </a:p>
          <a:p>
            <a:pPr marL="457200" indent="-457200">
              <a:buBlip>
                <a:blip r:embed="rId2"/>
              </a:buBlip>
            </a:pPr>
            <a:r>
              <a:rPr lang="en-US" sz="28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3"/>
              </a:rPr>
              <a:t>www.unikom.ac.id</a:t>
            </a:r>
            <a:endParaRPr lang="en-US" sz="280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457200" indent="-457200">
              <a:buBlip>
                <a:blip r:embed="rId2"/>
              </a:buBlip>
            </a:pPr>
            <a:r>
              <a:rPr lang="en-US" sz="28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4"/>
              </a:rPr>
              <a:t>www.detik.com</a:t>
            </a:r>
            <a:endParaRPr lang="en-US" sz="280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457200" indent="-457200">
              <a:buBlip>
                <a:blip r:embed="rId2"/>
              </a:buBlip>
            </a:pPr>
            <a:r>
              <a:rPr lang="en-US" sz="2800" u="sng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www.rcti.tv</a:t>
            </a:r>
            <a:endParaRPr lang="en-US" sz="2800" u="sng" dirty="0">
              <a:ln w="1905"/>
              <a:solidFill>
                <a:schemeClr val="accent1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902988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 O M A I 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 [ 2 ]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060848"/>
            <a:ext cx="6139408" cy="4320480"/>
          </a:xfrm>
        </p:spPr>
        <p:txBody>
          <a:bodyPr/>
          <a:lstStyle/>
          <a:p>
            <a:pPr algn="just">
              <a:buFont typeface="Wingdings" pitchFamily="2" charset="2"/>
              <a:buChar char="ü"/>
            </a:pPr>
            <a:r>
              <a:rPr lang="en-US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Kita pun </a:t>
            </a:r>
            <a:r>
              <a:rPr lang="en-US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dapat</a:t>
            </a:r>
            <a:r>
              <a:rPr lang="en-US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membeli</a:t>
            </a:r>
            <a:r>
              <a:rPr lang="en-US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sendiri</a:t>
            </a:r>
            <a:r>
              <a:rPr lang="en-US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 domain </a:t>
            </a:r>
            <a:r>
              <a:rPr lang="en-US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untuk</a:t>
            </a:r>
            <a:r>
              <a:rPr lang="en-US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kita</a:t>
            </a:r>
            <a:r>
              <a:rPr lang="en-US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sendiri</a:t>
            </a:r>
            <a:r>
              <a:rPr lang="en-US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, </a:t>
            </a:r>
            <a:r>
              <a:rPr lang="en-US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tinggal</a:t>
            </a:r>
            <a:r>
              <a:rPr lang="en-US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pilih</a:t>
            </a:r>
            <a:r>
              <a:rPr lang="en-US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nama</a:t>
            </a:r>
            <a:r>
              <a:rPr lang="en-US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 yang </a:t>
            </a:r>
            <a:r>
              <a:rPr lang="en-US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bagus</a:t>
            </a:r>
            <a:r>
              <a:rPr lang="en-US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dan</a:t>
            </a:r>
            <a:r>
              <a:rPr lang="en-US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kita</a:t>
            </a:r>
            <a:r>
              <a:rPr lang="en-US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akan</a:t>
            </a:r>
            <a:r>
              <a:rPr lang="en-US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memiliki</a:t>
            </a:r>
            <a:r>
              <a:rPr lang="en-US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 domain </a:t>
            </a:r>
            <a:r>
              <a:rPr lang="en-US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anda</a:t>
            </a:r>
            <a:r>
              <a:rPr lang="en-US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sendiri</a:t>
            </a:r>
            <a:r>
              <a:rPr lang="en-US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. </a:t>
            </a:r>
            <a:endParaRPr lang="en-US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urier New" pitchFamily="49" charset="0"/>
              <a:cs typeface="Courier New" pitchFamily="49" charset="0"/>
            </a:endParaRPr>
          </a:p>
          <a:p>
            <a:pPr marL="0" indent="0" algn="just"/>
            <a:r>
              <a:rPr lang="en-US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Untuk</a:t>
            </a:r>
            <a:r>
              <a:rPr lang="en-US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domain </a:t>
            </a:r>
            <a:r>
              <a:rPr lang="en-US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biayanya</a:t>
            </a:r>
            <a:r>
              <a:rPr lang="en-US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biasanya</a:t>
            </a:r>
            <a:r>
              <a:rPr lang="en-US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pertahun</a:t>
            </a:r>
            <a:r>
              <a:rPr lang="en-US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, </a:t>
            </a:r>
            <a:r>
              <a:rPr lang="en-US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dan</a:t>
            </a:r>
            <a:r>
              <a:rPr lang="en-US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setelah</a:t>
            </a:r>
            <a:r>
              <a:rPr lang="en-US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kita</a:t>
            </a:r>
            <a:r>
              <a:rPr lang="en-US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memiliki</a:t>
            </a:r>
            <a:r>
              <a:rPr lang="en-US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domain </a:t>
            </a:r>
            <a:r>
              <a:rPr lang="en-US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maka</a:t>
            </a:r>
            <a:r>
              <a:rPr lang="en-US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 domain </a:t>
            </a:r>
            <a:r>
              <a:rPr lang="en-US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tersebut</a:t>
            </a:r>
            <a:r>
              <a:rPr lang="en-US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tidak</a:t>
            </a:r>
            <a:r>
              <a:rPr lang="en-US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bisa</a:t>
            </a:r>
            <a:r>
              <a:rPr lang="en-US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dimiliki</a:t>
            </a:r>
            <a:r>
              <a:rPr lang="en-US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oleh</a:t>
            </a:r>
            <a:r>
              <a:rPr lang="en-US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 orang lain </a:t>
            </a:r>
            <a:r>
              <a:rPr lang="en-US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kecuali</a:t>
            </a:r>
            <a:r>
              <a:rPr lang="en-US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kita</a:t>
            </a:r>
            <a:r>
              <a:rPr lang="en-US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tidak</a:t>
            </a:r>
            <a:r>
              <a:rPr lang="en-US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lagi</a:t>
            </a:r>
            <a:r>
              <a:rPr lang="en-US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membayarnya</a:t>
            </a:r>
            <a:r>
              <a:rPr lang="en-US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. </a:t>
            </a:r>
            <a:endParaRPr lang="en-US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urier New" pitchFamily="49" charset="0"/>
              <a:cs typeface="Courier New" pitchFamily="49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en-US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Jika</a:t>
            </a:r>
            <a:r>
              <a:rPr lang="en-US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kita</a:t>
            </a:r>
            <a:r>
              <a:rPr lang="en-US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memiliki</a:t>
            </a:r>
            <a:r>
              <a:rPr lang="en-US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domain </a:t>
            </a:r>
            <a:r>
              <a:rPr lang="en-US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misalkan</a:t>
            </a:r>
            <a:r>
              <a:rPr lang="en-US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 : akuntansi2012.com </a:t>
            </a:r>
            <a:r>
              <a:rPr lang="en-US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maka</a:t>
            </a:r>
            <a:r>
              <a:rPr lang="en-US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 URL(Uniform Resource Locator) </a:t>
            </a:r>
            <a:r>
              <a:rPr lang="en-US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anda</a:t>
            </a:r>
            <a:r>
              <a:rPr lang="en-US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adalah</a:t>
            </a:r>
            <a:r>
              <a:rPr lang="en-US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en-US" u="sng" dirty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urier New" pitchFamily="49" charset="0"/>
                <a:cs typeface="Courier New" pitchFamily="49" charset="0"/>
                <a:hlinkClick r:id="rId2"/>
              </a:rPr>
              <a:t>http://</a:t>
            </a:r>
            <a:r>
              <a:rPr lang="en-US" u="sng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urier New" pitchFamily="49" charset="0"/>
                <a:cs typeface="Courier New" pitchFamily="49" charset="0"/>
                <a:hlinkClick r:id="rId2"/>
              </a:rPr>
              <a:t>www.</a:t>
            </a:r>
            <a:r>
              <a:rPr lang="en-US" u="sng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akuntansi2012.com</a:t>
            </a:r>
            <a:endParaRPr lang="en-US" dirty="0">
              <a:ln w="1905"/>
              <a:solidFill>
                <a:schemeClr val="accent1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56896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MEMILIH DOMAIN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772816"/>
            <a:ext cx="6768752" cy="4608512"/>
          </a:xfrm>
        </p:spPr>
        <p:txBody>
          <a:bodyPr/>
          <a:lstStyle/>
          <a:p>
            <a:pPr marL="0" indent="0" algn="just"/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Kebanyakan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nama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domain yang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ada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saat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ini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telah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dimiliki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orang,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jadi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anda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benar-benar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harus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memilih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nama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domain yang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unik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.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Tetapi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dalam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memilih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nama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domain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anda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harus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memperhatikan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bahwa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nama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domain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anda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kalau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bisa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sesingkat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mungkin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untuk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mengecilkan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kemungkinan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seseorang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salah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mengetik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domain 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anda</a:t>
            </a:r>
            <a:endParaRPr lang="en-US" sz="2400" dirty="0" smtClean="0">
              <a:latin typeface="Courier New" pitchFamily="49" charset="0"/>
              <a:cs typeface="Courier New" pitchFamily="49" charset="0"/>
            </a:endParaRPr>
          </a:p>
          <a:p>
            <a:pPr marL="0" indent="0"/>
            <a:r>
              <a:rPr lang="en-US" sz="240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contoh</a:t>
            </a:r>
            <a:r>
              <a:rPr lang="en-US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: </a:t>
            </a:r>
            <a:r>
              <a:rPr lang="en-US" sz="2400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dhimasronggobramantyo.com</a:t>
            </a:r>
            <a:r>
              <a:rPr lang="en-US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  <a:p>
            <a:pPr marL="0" indent="0"/>
            <a:r>
              <a:rPr lang="en-US" sz="240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Nama</a:t>
            </a:r>
            <a:r>
              <a:rPr lang="en-US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domain yang </a:t>
            </a:r>
            <a:r>
              <a:rPr lang="en-US" sz="240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sangat</a:t>
            </a:r>
            <a:r>
              <a:rPr lang="en-US" sz="2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panjang</a:t>
            </a:r>
            <a:r>
              <a:rPr lang="en-US" sz="2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dan</a:t>
            </a:r>
            <a:r>
              <a:rPr lang="en-US" sz="2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sulit</a:t>
            </a:r>
            <a:r>
              <a:rPr lang="en-US" sz="2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diingat</a:t>
            </a:r>
            <a:endParaRPr lang="en-US" sz="24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64464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MEMILIH 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DOMAIN [2]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2796" y="1830076"/>
            <a:ext cx="5707360" cy="4752528"/>
          </a:xfrm>
        </p:spPr>
        <p:txBody>
          <a:bodyPr/>
          <a:lstStyle/>
          <a:p>
            <a:pPr algn="just">
              <a:buFont typeface="Wingdings" pitchFamily="2" charset="2"/>
              <a:buChar char="ü"/>
            </a:pPr>
            <a:r>
              <a:rPr lang="en-US" sz="2600" dirty="0" smtClean="0"/>
              <a:t>Domain </a:t>
            </a:r>
            <a:r>
              <a:rPr lang="en-US" sz="2600" dirty="0" err="1"/>
              <a:t>anda</a:t>
            </a:r>
            <a:r>
              <a:rPr lang="en-US" sz="2600" dirty="0"/>
              <a:t> </a:t>
            </a:r>
            <a:r>
              <a:rPr lang="en-US" sz="2600" dirty="0" err="1"/>
              <a:t>sebaiknya</a:t>
            </a:r>
            <a:r>
              <a:rPr lang="en-US" sz="2600" dirty="0"/>
              <a:t> </a:t>
            </a:r>
            <a:r>
              <a:rPr lang="en-US" sz="2600" dirty="0" err="1"/>
              <a:t>memiliki</a:t>
            </a:r>
            <a:r>
              <a:rPr lang="en-US" sz="2600" dirty="0"/>
              <a:t> </a:t>
            </a:r>
            <a:r>
              <a:rPr lang="en-US" sz="2600" dirty="0" err="1"/>
              <a:t>arti</a:t>
            </a:r>
            <a:r>
              <a:rPr lang="en-US" sz="2600" dirty="0"/>
              <a:t> </a:t>
            </a:r>
            <a:r>
              <a:rPr lang="en-US" sz="2600" dirty="0" err="1"/>
              <a:t>dan</a:t>
            </a:r>
            <a:r>
              <a:rPr lang="en-US" sz="2600" dirty="0"/>
              <a:t> </a:t>
            </a:r>
            <a:r>
              <a:rPr lang="en-US" sz="2600" dirty="0" err="1"/>
              <a:t>gampang</a:t>
            </a:r>
            <a:r>
              <a:rPr lang="en-US" sz="2600" dirty="0"/>
              <a:t> </a:t>
            </a:r>
            <a:r>
              <a:rPr lang="en-US" sz="2600" dirty="0" err="1" smtClean="0"/>
              <a:t>diingat</a:t>
            </a:r>
            <a:endParaRPr lang="en-US" sz="2600" dirty="0" smtClean="0"/>
          </a:p>
          <a:p>
            <a:pPr algn="just">
              <a:buFont typeface="Wingdings" pitchFamily="2" charset="2"/>
              <a:buChar char="ü"/>
            </a:pPr>
            <a:r>
              <a:rPr lang="en-US" sz="2600" dirty="0" smtClean="0"/>
              <a:t> </a:t>
            </a:r>
            <a:r>
              <a:rPr lang="en-US" sz="2600" dirty="0" err="1" smtClean="0"/>
              <a:t>Jangan</a:t>
            </a:r>
            <a:r>
              <a:rPr lang="en-US" sz="2600" dirty="0" smtClean="0"/>
              <a:t> </a:t>
            </a:r>
            <a:r>
              <a:rPr lang="en-US" sz="2600" dirty="0" err="1" smtClean="0"/>
              <a:t>sekali</a:t>
            </a:r>
            <a:r>
              <a:rPr lang="en-US" sz="2600" dirty="0" smtClean="0"/>
              <a:t>-kali </a:t>
            </a:r>
            <a:r>
              <a:rPr lang="en-US" sz="2600" dirty="0" err="1"/>
              <a:t>membeli</a:t>
            </a:r>
            <a:r>
              <a:rPr lang="en-US" sz="2600" dirty="0"/>
              <a:t> domain </a:t>
            </a:r>
            <a:r>
              <a:rPr lang="en-US" sz="2600" dirty="0" err="1"/>
              <a:t>dengan</a:t>
            </a:r>
            <a:r>
              <a:rPr lang="en-US" sz="2600" dirty="0"/>
              <a:t> </a:t>
            </a:r>
            <a:r>
              <a:rPr lang="en-US" sz="2600" dirty="0" err="1"/>
              <a:t>penggabungan</a:t>
            </a:r>
            <a:r>
              <a:rPr lang="en-US" sz="2600" dirty="0"/>
              <a:t> </a:t>
            </a:r>
            <a:r>
              <a:rPr lang="en-US" sz="2600" dirty="0" err="1"/>
              <a:t>angka</a:t>
            </a:r>
            <a:r>
              <a:rPr lang="en-US" sz="2600" dirty="0"/>
              <a:t> </a:t>
            </a:r>
            <a:r>
              <a:rPr lang="en-US" sz="2600" dirty="0" err="1"/>
              <a:t>dan</a:t>
            </a:r>
            <a:r>
              <a:rPr lang="en-US" sz="2600" dirty="0"/>
              <a:t> </a:t>
            </a:r>
            <a:r>
              <a:rPr lang="en-US" sz="2600" dirty="0" err="1"/>
              <a:t>huruf</a:t>
            </a:r>
            <a:r>
              <a:rPr lang="en-US" sz="2600" dirty="0"/>
              <a:t> </a:t>
            </a:r>
            <a:r>
              <a:rPr lang="en-US" sz="2600" dirty="0" err="1"/>
              <a:t>karena</a:t>
            </a:r>
            <a:r>
              <a:rPr lang="en-US" sz="2600" dirty="0"/>
              <a:t> </a:t>
            </a:r>
            <a:r>
              <a:rPr lang="en-US" sz="2600" dirty="0" err="1"/>
              <a:t>akan</a:t>
            </a:r>
            <a:r>
              <a:rPr lang="en-US" sz="2600" dirty="0"/>
              <a:t> </a:t>
            </a:r>
            <a:r>
              <a:rPr lang="en-US" sz="2600" dirty="0" err="1"/>
              <a:t>susah</a:t>
            </a:r>
            <a:r>
              <a:rPr lang="en-US" sz="2600" dirty="0"/>
              <a:t> </a:t>
            </a:r>
            <a:r>
              <a:rPr lang="en-US" sz="2600" dirty="0" err="1"/>
              <a:t>diingat</a:t>
            </a:r>
            <a:r>
              <a:rPr lang="en-US" sz="2600" dirty="0"/>
              <a:t>. Domain </a:t>
            </a:r>
            <a:r>
              <a:rPr lang="en-US" sz="2600" dirty="0" err="1"/>
              <a:t>dengan</a:t>
            </a:r>
            <a:r>
              <a:rPr lang="en-US" sz="2600" dirty="0"/>
              <a:t> </a:t>
            </a:r>
            <a:r>
              <a:rPr lang="en-US" sz="2600" dirty="0" err="1"/>
              <a:t>nama</a:t>
            </a:r>
            <a:r>
              <a:rPr lang="en-US" sz="2600" dirty="0"/>
              <a:t> </a:t>
            </a:r>
            <a:r>
              <a:rPr lang="en-US" sz="2600" i="1" u="sng" dirty="0">
                <a:solidFill>
                  <a:schemeClr val="accent2"/>
                </a:solidFill>
              </a:rPr>
              <a:t>l4k1l4k1.com</a:t>
            </a:r>
            <a:r>
              <a:rPr lang="en-US" sz="2600" dirty="0"/>
              <a:t> </a:t>
            </a:r>
            <a:r>
              <a:rPr lang="en-US" sz="2600" dirty="0" err="1"/>
              <a:t>akan</a:t>
            </a:r>
            <a:r>
              <a:rPr lang="en-US" sz="2600" dirty="0"/>
              <a:t> </a:t>
            </a:r>
            <a:r>
              <a:rPr lang="en-US" sz="2600" dirty="0" err="1"/>
              <a:t>susah</a:t>
            </a:r>
            <a:r>
              <a:rPr lang="en-US" sz="2600" dirty="0"/>
              <a:t> </a:t>
            </a:r>
            <a:r>
              <a:rPr lang="en-US" sz="2600" dirty="0" err="1"/>
              <a:t>diingat</a:t>
            </a:r>
            <a:r>
              <a:rPr lang="en-US" sz="2600" dirty="0"/>
              <a:t>. </a:t>
            </a:r>
            <a:endParaRPr lang="en-US" sz="2600" dirty="0" smtClean="0"/>
          </a:p>
          <a:p>
            <a:pPr algn="just">
              <a:buFont typeface="Wingdings" pitchFamily="2" charset="2"/>
              <a:buChar char="ü"/>
            </a:pPr>
            <a:r>
              <a:rPr lang="en-US" sz="2600" dirty="0" err="1" smtClean="0"/>
              <a:t>Pilihlah</a:t>
            </a:r>
            <a:r>
              <a:rPr lang="en-US" sz="2600" dirty="0" smtClean="0"/>
              <a:t> </a:t>
            </a:r>
            <a:r>
              <a:rPr lang="en-US" sz="2600" dirty="0" err="1"/>
              <a:t>juga</a:t>
            </a:r>
            <a:r>
              <a:rPr lang="en-US" sz="2600" dirty="0"/>
              <a:t> domain yang </a:t>
            </a:r>
            <a:r>
              <a:rPr lang="en-US" sz="2600" dirty="0" err="1"/>
              <a:t>mudah</a:t>
            </a:r>
            <a:r>
              <a:rPr lang="en-US" sz="2600" dirty="0"/>
              <a:t> </a:t>
            </a:r>
            <a:r>
              <a:rPr lang="en-US" sz="2600" dirty="0" err="1" smtClean="0"/>
              <a:t>diucapkan</a:t>
            </a:r>
            <a:r>
              <a:rPr lang="en-US" sz="2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262208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SUBDOMAIN</a:t>
            </a:r>
            <a:endParaRPr lang="en-US" sz="4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23528" y="1988840"/>
            <a:ext cx="6715472" cy="4255368"/>
          </a:xfrm>
        </p:spPr>
        <p:txBody>
          <a:bodyPr/>
          <a:lstStyle/>
          <a:p>
            <a:pPr marL="0" indent="0" algn="just"/>
            <a:r>
              <a:rPr lang="en-US" sz="2400" dirty="0"/>
              <a:t>Subdomain </a:t>
            </a:r>
            <a:r>
              <a:rPr lang="en-US" sz="2400" dirty="0" err="1"/>
              <a:t>sebenarnya</a:t>
            </a:r>
            <a:r>
              <a:rPr lang="en-US" sz="2400" dirty="0"/>
              <a:t> </a:t>
            </a:r>
            <a:r>
              <a:rPr lang="en-US" sz="2400" dirty="0" err="1"/>
              <a:t>alamat</a:t>
            </a:r>
            <a:r>
              <a:rPr lang="en-US" sz="2400" dirty="0"/>
              <a:t> domain yang </a:t>
            </a:r>
            <a:r>
              <a:rPr lang="en-US" sz="2400" dirty="0" err="1"/>
              <a:t>masih</a:t>
            </a:r>
            <a:r>
              <a:rPr lang="en-US" sz="2400" dirty="0"/>
              <a:t> </a:t>
            </a:r>
            <a:r>
              <a:rPr lang="en-US" sz="2400" dirty="0" err="1"/>
              <a:t>menjadi</a:t>
            </a:r>
            <a:r>
              <a:rPr lang="en-US" sz="2400" dirty="0"/>
              <a:t> </a:t>
            </a:r>
            <a:r>
              <a:rPr lang="en-US" sz="2400" dirty="0" err="1"/>
              <a:t>bagian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domain </a:t>
            </a:r>
            <a:r>
              <a:rPr lang="en-US" sz="2400" dirty="0" err="1"/>
              <a:t>anda</a:t>
            </a:r>
            <a:r>
              <a:rPr lang="en-US" sz="2400" dirty="0"/>
              <a:t>, </a:t>
            </a:r>
            <a:r>
              <a:rPr lang="en-US" sz="2400" dirty="0" err="1"/>
              <a:t>tetapi</a:t>
            </a:r>
            <a:r>
              <a:rPr lang="en-US" sz="2400" dirty="0"/>
              <a:t> subdomain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anda</a:t>
            </a:r>
            <a:r>
              <a:rPr lang="en-US" sz="2400" dirty="0"/>
              <a:t> </a:t>
            </a:r>
            <a:r>
              <a:rPr lang="en-US" sz="2400" dirty="0" err="1"/>
              <a:t>arahkan</a:t>
            </a:r>
            <a:r>
              <a:rPr lang="en-US" sz="2400" dirty="0"/>
              <a:t> </a:t>
            </a:r>
            <a:r>
              <a:rPr lang="en-US" sz="2400" dirty="0" err="1"/>
              <a:t>ke</a:t>
            </a:r>
            <a:r>
              <a:rPr lang="en-US" sz="2400" dirty="0"/>
              <a:t> file HTML yang </a:t>
            </a:r>
            <a:r>
              <a:rPr lang="en-US" sz="2400" dirty="0" err="1"/>
              <a:t>berbeda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domain </a:t>
            </a:r>
            <a:r>
              <a:rPr lang="en-US" sz="2400" dirty="0" err="1"/>
              <a:t>utama</a:t>
            </a:r>
            <a:r>
              <a:rPr lang="en-US" sz="2400" dirty="0"/>
              <a:t> </a:t>
            </a:r>
            <a:r>
              <a:rPr lang="en-US" sz="2400" dirty="0" err="1"/>
              <a:t>anda</a:t>
            </a:r>
            <a:r>
              <a:rPr lang="en-US" sz="2400" dirty="0"/>
              <a:t>. </a:t>
            </a:r>
            <a:endParaRPr lang="en-US" sz="2400" dirty="0" smtClean="0"/>
          </a:p>
          <a:p>
            <a:pPr marL="0" indent="0" algn="just"/>
            <a:r>
              <a:rPr lang="en-US" sz="2400" dirty="0" err="1" smtClean="0"/>
              <a:t>Contoh</a:t>
            </a:r>
            <a:r>
              <a:rPr lang="en-US" sz="2400" dirty="0" smtClean="0"/>
              <a:t> </a:t>
            </a:r>
            <a:r>
              <a:rPr lang="en-US" sz="2400" dirty="0"/>
              <a:t>subdomain </a:t>
            </a:r>
            <a:r>
              <a:rPr lang="en-US" sz="2400" dirty="0" err="1"/>
              <a:t>misalnya</a:t>
            </a:r>
            <a:r>
              <a:rPr lang="en-US" sz="2400" dirty="0"/>
              <a:t> </a:t>
            </a:r>
            <a:r>
              <a:rPr lang="en-US" sz="2400" u="sng" dirty="0">
                <a:hlinkClick r:id="rId2"/>
              </a:rPr>
              <a:t>http</a:t>
            </a:r>
            <a:r>
              <a:rPr lang="en-US" sz="2400" u="sng" dirty="0" smtClean="0">
                <a:hlinkClick r:id="rId2"/>
              </a:rPr>
              <a:t>://kuliahonline.unikom.ac.id</a:t>
            </a:r>
            <a:endParaRPr lang="en-US" sz="2400" u="sng" dirty="0" smtClean="0"/>
          </a:p>
          <a:p>
            <a:pPr marL="0" indent="0" algn="just"/>
            <a:r>
              <a:rPr lang="en-US" sz="2400" dirty="0" smtClean="0"/>
              <a:t>Yang </a:t>
            </a:r>
            <a:r>
              <a:rPr lang="en-US" sz="2400" dirty="0" err="1" smtClean="0"/>
              <a:t>berarti</a:t>
            </a:r>
            <a:r>
              <a:rPr lang="en-US" sz="2400" dirty="0" smtClean="0"/>
              <a:t> </a:t>
            </a:r>
            <a:r>
              <a:rPr lang="en-US" sz="2400" dirty="0"/>
              <a:t>subdomain </a:t>
            </a:r>
            <a:r>
              <a:rPr lang="en-US" sz="2400" i="1" u="sng" dirty="0" err="1" smtClean="0">
                <a:solidFill>
                  <a:schemeClr val="accent1">
                    <a:lumMod val="50000"/>
                  </a:schemeClr>
                </a:solidFill>
              </a:rPr>
              <a:t>kuliahonline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/>
              <a:t>domain </a:t>
            </a:r>
            <a:r>
              <a:rPr lang="en-US" sz="2400" i="1" u="sng" dirty="0" smtClean="0">
                <a:solidFill>
                  <a:schemeClr val="accent1">
                    <a:lumMod val="50000"/>
                  </a:schemeClr>
                </a:solidFill>
              </a:rPr>
              <a:t>unikom.ac.id</a:t>
            </a:r>
            <a:r>
              <a:rPr lang="en-US" sz="2400" dirty="0" smtClean="0"/>
              <a:t> . Kita </a:t>
            </a:r>
            <a:r>
              <a:rPr lang="en-US" sz="2400" dirty="0" err="1" smtClean="0"/>
              <a:t>dapat</a:t>
            </a:r>
            <a:r>
              <a:rPr lang="en-US" sz="2400" dirty="0" smtClean="0"/>
              <a:t> </a:t>
            </a:r>
            <a:r>
              <a:rPr lang="en-US" sz="2400" dirty="0" err="1"/>
              <a:t>memasang</a:t>
            </a:r>
            <a:r>
              <a:rPr lang="en-US" sz="2400" dirty="0"/>
              <a:t> subdomain </a:t>
            </a:r>
            <a:r>
              <a:rPr lang="en-US" sz="2400" dirty="0" err="1"/>
              <a:t>melalui</a:t>
            </a:r>
            <a:r>
              <a:rPr lang="en-US" sz="2400" dirty="0"/>
              <a:t> </a:t>
            </a:r>
            <a:r>
              <a:rPr lang="en-US" sz="2400" dirty="0" err="1"/>
              <a:t>tempat</a:t>
            </a:r>
            <a:r>
              <a:rPr lang="en-US" sz="2400" dirty="0"/>
              <a:t> </a:t>
            </a:r>
            <a:r>
              <a:rPr lang="en-US" sz="2400" dirty="0" err="1"/>
              <a:t>anda</a:t>
            </a:r>
            <a:r>
              <a:rPr lang="en-US" sz="2400" dirty="0"/>
              <a:t> </a:t>
            </a:r>
            <a:r>
              <a:rPr lang="en-US" sz="2400" dirty="0" err="1"/>
              <a:t>membeli</a:t>
            </a:r>
            <a:r>
              <a:rPr lang="en-US" sz="2400" dirty="0"/>
              <a:t> domain.</a:t>
            </a:r>
          </a:p>
          <a:p>
            <a:pPr marL="0" indent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846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HOSTING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988840"/>
            <a:ext cx="7239000" cy="4343400"/>
          </a:xfrm>
        </p:spPr>
        <p:txBody>
          <a:bodyPr/>
          <a:lstStyle/>
          <a:p>
            <a:pPr algn="just">
              <a:buFont typeface="Wingdings" pitchFamily="2" charset="2"/>
              <a:buChar char="v"/>
            </a:pPr>
            <a:r>
              <a:rPr lang="en-US" dirty="0" err="1" smtClean="0"/>
              <a:t>Apabila</a:t>
            </a:r>
            <a:r>
              <a:rPr lang="en-US" dirty="0" smtClean="0"/>
              <a:t> </a:t>
            </a:r>
            <a:r>
              <a:rPr lang="en-US" dirty="0" err="1"/>
              <a:t>seseorang</a:t>
            </a:r>
            <a:r>
              <a:rPr lang="en-US" dirty="0"/>
              <a:t> </a:t>
            </a:r>
            <a:r>
              <a:rPr lang="en-US" dirty="0" err="1"/>
              <a:t>mengklik</a:t>
            </a:r>
            <a:r>
              <a:rPr lang="en-US" dirty="0"/>
              <a:t> domain </a:t>
            </a:r>
            <a:r>
              <a:rPr lang="en-US" dirty="0" err="1"/>
              <a:t>anda</a:t>
            </a:r>
            <a:r>
              <a:rPr lang="en-US" dirty="0"/>
              <a:t> </a:t>
            </a:r>
            <a:r>
              <a:rPr lang="en-US" dirty="0" err="1"/>
              <a:t>kemudian</a:t>
            </a:r>
            <a:r>
              <a:rPr lang="en-US" dirty="0"/>
              <a:t> </a:t>
            </a:r>
            <a:r>
              <a:rPr lang="en-US" dirty="0" err="1"/>
              <a:t>bagaimana</a:t>
            </a:r>
            <a:r>
              <a:rPr lang="en-US" dirty="0"/>
              <a:t> </a:t>
            </a:r>
            <a:r>
              <a:rPr lang="en-US" dirty="0" err="1"/>
              <a:t>caranya</a:t>
            </a:r>
            <a:r>
              <a:rPr lang="en-US" dirty="0"/>
              <a:t> agar </a:t>
            </a:r>
            <a:r>
              <a:rPr lang="en-US" dirty="0" err="1"/>
              <a:t>dokumen</a:t>
            </a:r>
            <a:r>
              <a:rPr lang="en-US" dirty="0"/>
              <a:t> HTML yang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komputer</a:t>
            </a:r>
            <a:r>
              <a:rPr lang="en-US" dirty="0"/>
              <a:t> </a:t>
            </a:r>
            <a:r>
              <a:rPr lang="en-US" dirty="0" err="1"/>
              <a:t>anda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ditampilkan</a:t>
            </a:r>
            <a:r>
              <a:rPr lang="en-US" dirty="0"/>
              <a:t>? </a:t>
            </a:r>
            <a:endParaRPr lang="en-US" dirty="0" smtClean="0"/>
          </a:p>
          <a:p>
            <a:pPr algn="just">
              <a:buFont typeface="Wingdings" pitchFamily="2" charset="2"/>
              <a:buChar char="v"/>
            </a:pPr>
            <a:r>
              <a:rPr lang="en-US" dirty="0" err="1" smtClean="0"/>
              <a:t>Dokumen-dokumen</a:t>
            </a:r>
            <a:r>
              <a:rPr lang="en-US" dirty="0" smtClean="0"/>
              <a:t> </a:t>
            </a:r>
            <a:r>
              <a:rPr lang="en-US" dirty="0"/>
              <a:t>HTML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komputer</a:t>
            </a:r>
            <a:r>
              <a:rPr lang="en-US" dirty="0"/>
              <a:t> </a:t>
            </a:r>
            <a:r>
              <a:rPr lang="en-US" dirty="0" err="1"/>
              <a:t>anda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disimpan</a:t>
            </a:r>
            <a:r>
              <a:rPr lang="en-US" dirty="0"/>
              <a:t> </a:t>
            </a:r>
            <a:r>
              <a:rPr lang="en-US" dirty="0" err="1"/>
              <a:t>ditempat</a:t>
            </a:r>
            <a:r>
              <a:rPr lang="en-US" dirty="0"/>
              <a:t> lain, </a:t>
            </a:r>
            <a:r>
              <a:rPr lang="en-US" dirty="0" err="1"/>
              <a:t>jangan</a:t>
            </a:r>
            <a:r>
              <a:rPr lang="en-US" dirty="0"/>
              <a:t> di </a:t>
            </a:r>
            <a:r>
              <a:rPr lang="en-US" dirty="0" err="1"/>
              <a:t>komputer</a:t>
            </a:r>
            <a:r>
              <a:rPr lang="en-US" dirty="0"/>
              <a:t> </a:t>
            </a:r>
            <a:r>
              <a:rPr lang="en-US" dirty="0" err="1"/>
              <a:t>anda</a:t>
            </a:r>
            <a:r>
              <a:rPr lang="en-US" dirty="0"/>
              <a:t>. </a:t>
            </a:r>
            <a:r>
              <a:rPr lang="en-US" dirty="0" err="1"/>
              <a:t>Anda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menyewa</a:t>
            </a:r>
            <a:r>
              <a:rPr lang="en-US" dirty="0"/>
              <a:t> </a:t>
            </a:r>
            <a:r>
              <a:rPr lang="en-US" dirty="0" err="1"/>
              <a:t>tempat</a:t>
            </a:r>
            <a:r>
              <a:rPr lang="en-US" dirty="0"/>
              <a:t> </a:t>
            </a:r>
            <a:r>
              <a:rPr lang="en-US" dirty="0" err="1"/>
              <a:t>diperusahaan</a:t>
            </a:r>
            <a:r>
              <a:rPr lang="en-US" dirty="0"/>
              <a:t> Hosting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menyimpan</a:t>
            </a:r>
            <a:r>
              <a:rPr lang="en-US" dirty="0"/>
              <a:t> </a:t>
            </a:r>
            <a:r>
              <a:rPr lang="en-US" dirty="0" err="1"/>
              <a:t>dokumen</a:t>
            </a:r>
            <a:r>
              <a:rPr lang="en-US" dirty="0"/>
              <a:t> </a:t>
            </a:r>
            <a:r>
              <a:rPr lang="en-US" dirty="0" err="1"/>
              <a:t>anda</a:t>
            </a:r>
            <a:r>
              <a:rPr lang="en-US" dirty="0"/>
              <a:t>. </a:t>
            </a:r>
            <a:endParaRPr lang="en-US" dirty="0" smtClean="0"/>
          </a:p>
          <a:p>
            <a:pPr algn="just">
              <a:buFont typeface="Wingdings" pitchFamily="2" charset="2"/>
              <a:buChar char="v"/>
            </a:pPr>
            <a:r>
              <a:rPr lang="en-US" dirty="0" err="1" smtClean="0"/>
              <a:t>Jadi</a:t>
            </a:r>
            <a:r>
              <a:rPr lang="en-US" dirty="0" smtClean="0"/>
              <a:t> </a:t>
            </a:r>
            <a:r>
              <a:rPr lang="en-US" dirty="0"/>
              <a:t>hosting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tempat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menyimpan</a:t>
            </a:r>
            <a:r>
              <a:rPr lang="en-US" dirty="0"/>
              <a:t> </a:t>
            </a:r>
            <a:r>
              <a:rPr lang="en-US" dirty="0" err="1"/>
              <a:t>dokumen</a:t>
            </a:r>
            <a:r>
              <a:rPr lang="en-US" dirty="0"/>
              <a:t> HTML </a:t>
            </a:r>
            <a:r>
              <a:rPr lang="en-US" dirty="0" err="1"/>
              <a:t>anda</a:t>
            </a:r>
            <a:r>
              <a:rPr lang="en-US" dirty="0"/>
              <a:t>. </a:t>
            </a:r>
            <a:r>
              <a:rPr lang="en-US" dirty="0" err="1"/>
              <a:t>Biasanya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 yang </a:t>
            </a:r>
            <a:r>
              <a:rPr lang="en-US" dirty="0" err="1"/>
              <a:t>menjual</a:t>
            </a:r>
            <a:r>
              <a:rPr lang="en-US" dirty="0"/>
              <a:t> hosting </a:t>
            </a:r>
            <a:r>
              <a:rPr lang="en-US" dirty="0" err="1"/>
              <a:t>juga</a:t>
            </a:r>
            <a:r>
              <a:rPr lang="en-US" dirty="0"/>
              <a:t> </a:t>
            </a:r>
            <a:r>
              <a:rPr lang="en-US" dirty="0" err="1"/>
              <a:t>menjual</a:t>
            </a:r>
            <a:r>
              <a:rPr lang="en-US" dirty="0"/>
              <a:t> domain </a:t>
            </a:r>
            <a:r>
              <a:rPr lang="en-US" dirty="0" err="1"/>
              <a:t>jadi</a:t>
            </a:r>
            <a:r>
              <a:rPr lang="en-US" dirty="0"/>
              <a:t> </a:t>
            </a:r>
            <a:r>
              <a:rPr lang="en-US" dirty="0" err="1"/>
              <a:t>anda</a:t>
            </a:r>
            <a:r>
              <a:rPr lang="en-US" dirty="0"/>
              <a:t> </a:t>
            </a:r>
            <a:r>
              <a:rPr lang="en-US" dirty="0" err="1"/>
              <a:t>membeli</a:t>
            </a:r>
            <a:r>
              <a:rPr lang="en-US" dirty="0"/>
              <a:t> domain </a:t>
            </a:r>
            <a:r>
              <a:rPr lang="en-US" dirty="0" err="1"/>
              <a:t>sekaligus</a:t>
            </a:r>
            <a:r>
              <a:rPr lang="en-US" dirty="0"/>
              <a:t> </a:t>
            </a:r>
            <a:r>
              <a:rPr lang="en-US" dirty="0" err="1"/>
              <a:t>menyewa</a:t>
            </a:r>
            <a:r>
              <a:rPr lang="en-US" dirty="0"/>
              <a:t> hosting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menyimpan</a:t>
            </a:r>
            <a:r>
              <a:rPr lang="en-US" dirty="0"/>
              <a:t> file HTML </a:t>
            </a:r>
            <a:r>
              <a:rPr lang="en-US" dirty="0" err="1"/>
              <a:t>anda</a:t>
            </a:r>
            <a:r>
              <a:rPr lang="en-US" dirty="0"/>
              <a:t>. </a:t>
            </a:r>
            <a:r>
              <a:rPr lang="en-US" dirty="0" err="1"/>
              <a:t>Pembayaran</a:t>
            </a:r>
            <a:r>
              <a:rPr lang="en-US" dirty="0"/>
              <a:t> hosting </a:t>
            </a:r>
            <a:r>
              <a:rPr lang="en-US" dirty="0" err="1"/>
              <a:t>biasanya</a:t>
            </a:r>
            <a:r>
              <a:rPr lang="en-US" dirty="0"/>
              <a:t> </a:t>
            </a:r>
            <a:r>
              <a:rPr lang="en-US" dirty="0" err="1"/>
              <a:t>bulanan</a:t>
            </a:r>
            <a:r>
              <a:rPr lang="en-US" dirty="0"/>
              <a:t>.</a:t>
            </a: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95803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MEMILIH HOSTING</a:t>
            </a:r>
            <a:endParaRPr 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/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memilih</a:t>
            </a:r>
            <a:r>
              <a:rPr lang="en-US" sz="2800" dirty="0"/>
              <a:t> hosting </a:t>
            </a:r>
            <a:r>
              <a:rPr lang="en-US" sz="2800" dirty="0" err="1"/>
              <a:t>ada</a:t>
            </a:r>
            <a:r>
              <a:rPr lang="en-US" sz="2800" dirty="0"/>
              <a:t> </a:t>
            </a:r>
            <a:r>
              <a:rPr lang="en-US" sz="2800" dirty="0" err="1"/>
              <a:t>beberapa</a:t>
            </a:r>
            <a:r>
              <a:rPr lang="en-US" sz="2800" dirty="0"/>
              <a:t> </a:t>
            </a:r>
            <a:r>
              <a:rPr lang="en-US" sz="2800" dirty="0" err="1"/>
              <a:t>hal</a:t>
            </a:r>
            <a:r>
              <a:rPr lang="en-US" sz="2800" dirty="0"/>
              <a:t> yang </a:t>
            </a:r>
            <a:r>
              <a:rPr lang="en-US" sz="2800" dirty="0" err="1"/>
              <a:t>harus</a:t>
            </a:r>
            <a:r>
              <a:rPr lang="en-US" sz="2800" dirty="0"/>
              <a:t> </a:t>
            </a:r>
            <a:r>
              <a:rPr lang="en-US" sz="2800" dirty="0" err="1"/>
              <a:t>diperhatikan</a:t>
            </a:r>
            <a:r>
              <a:rPr lang="en-US" sz="2800" dirty="0"/>
              <a:t>:</a:t>
            </a:r>
          </a:p>
          <a:p>
            <a:pPr lvl="0" algn="just"/>
            <a:r>
              <a:rPr lang="en-US" sz="2800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1.KAPASITAS</a:t>
            </a:r>
            <a:r>
              <a:rPr lang="en-US" sz="2800" dirty="0" smtClean="0"/>
              <a:t> </a:t>
            </a:r>
          </a:p>
          <a:p>
            <a:pPr lvl="0" algn="just"/>
            <a:r>
              <a:rPr lang="en-US" sz="2800" dirty="0"/>
              <a:t> </a:t>
            </a:r>
            <a:r>
              <a:rPr lang="en-US" sz="2800" dirty="0" smtClean="0"/>
              <a:t>  </a:t>
            </a:r>
            <a:r>
              <a:rPr lang="en-US" sz="2800" dirty="0" err="1" smtClean="0"/>
              <a:t>Anda</a:t>
            </a:r>
            <a:r>
              <a:rPr lang="en-US" sz="2800" dirty="0" smtClean="0"/>
              <a:t> </a:t>
            </a:r>
            <a:r>
              <a:rPr lang="en-US" sz="2800" dirty="0" err="1"/>
              <a:t>perlu</a:t>
            </a:r>
            <a:r>
              <a:rPr lang="en-US" sz="2800" dirty="0"/>
              <a:t> </a:t>
            </a:r>
            <a:r>
              <a:rPr lang="en-US" sz="2800" dirty="0" err="1"/>
              <a:t>memperhatikan</a:t>
            </a:r>
            <a:r>
              <a:rPr lang="en-US" sz="2800" dirty="0"/>
              <a:t> </a:t>
            </a:r>
            <a:r>
              <a:rPr lang="en-US" sz="2800" dirty="0" err="1" smtClean="0"/>
              <a:t>berapa</a:t>
            </a:r>
            <a:r>
              <a:rPr lang="en-US" sz="2800" dirty="0" smtClean="0"/>
              <a:t> </a:t>
            </a:r>
            <a:r>
              <a:rPr lang="en-US" sz="2800" dirty="0" err="1"/>
              <a:t>kapasitas</a:t>
            </a:r>
            <a:r>
              <a:rPr lang="en-US" sz="2800" dirty="0"/>
              <a:t> yang </a:t>
            </a:r>
            <a:r>
              <a:rPr lang="en-US" sz="2800" dirty="0" err="1"/>
              <a:t>dibutuhkan</a:t>
            </a:r>
            <a:r>
              <a:rPr lang="en-US" sz="2800" dirty="0"/>
              <a:t>, </a:t>
            </a:r>
            <a:r>
              <a:rPr lang="en-US" sz="2800" dirty="0" err="1"/>
              <a:t>apakah</a:t>
            </a:r>
            <a:r>
              <a:rPr lang="en-US" sz="2800" dirty="0"/>
              <a:t> 25MB, 50MB </a:t>
            </a:r>
            <a:r>
              <a:rPr lang="en-US" sz="2800" dirty="0" err="1"/>
              <a:t>atau</a:t>
            </a:r>
            <a:r>
              <a:rPr lang="en-US" sz="2800" dirty="0"/>
              <a:t> 1GB. </a:t>
            </a:r>
            <a:r>
              <a:rPr lang="en-US" sz="2800" dirty="0" err="1"/>
              <a:t>Anda</a:t>
            </a:r>
            <a:r>
              <a:rPr lang="en-US" sz="2800" dirty="0"/>
              <a:t> </a:t>
            </a:r>
            <a:r>
              <a:rPr lang="en-US" sz="2800" dirty="0" err="1"/>
              <a:t>harus</a:t>
            </a:r>
            <a:r>
              <a:rPr lang="en-US" sz="2800" dirty="0"/>
              <a:t> </a:t>
            </a:r>
            <a:r>
              <a:rPr lang="en-US" sz="2800" dirty="0" err="1"/>
              <a:t>memilih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cermat</a:t>
            </a:r>
            <a:r>
              <a:rPr lang="en-US" sz="2800" dirty="0"/>
              <a:t> </a:t>
            </a:r>
            <a:r>
              <a:rPr lang="en-US" sz="2800" dirty="0" err="1"/>
              <a:t>sesuai</a:t>
            </a:r>
            <a:r>
              <a:rPr lang="en-US" sz="2800" dirty="0"/>
              <a:t> </a:t>
            </a:r>
            <a:r>
              <a:rPr lang="en-US" sz="2800" dirty="0" err="1"/>
              <a:t>kebutuhan</a:t>
            </a:r>
            <a:r>
              <a:rPr lang="en-US" sz="2800" dirty="0"/>
              <a:t> </a:t>
            </a:r>
            <a:r>
              <a:rPr lang="en-US" sz="2800" dirty="0" err="1"/>
              <a:t>karena</a:t>
            </a:r>
            <a:r>
              <a:rPr lang="en-US" sz="2800" dirty="0"/>
              <a:t> </a:t>
            </a:r>
            <a:r>
              <a:rPr lang="en-US" sz="2800" dirty="0" err="1"/>
              <a:t>tentu</a:t>
            </a:r>
            <a:r>
              <a:rPr lang="en-US" sz="2800" dirty="0"/>
              <a:t> </a:t>
            </a:r>
            <a:r>
              <a:rPr lang="en-US" sz="2800" dirty="0" err="1"/>
              <a:t>saja</a:t>
            </a:r>
            <a:r>
              <a:rPr lang="en-US" sz="2800" dirty="0"/>
              <a:t> </a:t>
            </a:r>
            <a:r>
              <a:rPr lang="en-US" sz="2800" dirty="0" err="1"/>
              <a:t>semakin</a:t>
            </a:r>
            <a:r>
              <a:rPr lang="en-US" sz="2800" dirty="0"/>
              <a:t> </a:t>
            </a:r>
            <a:r>
              <a:rPr lang="en-US" sz="2800" dirty="0" err="1"/>
              <a:t>besar</a:t>
            </a:r>
            <a:r>
              <a:rPr lang="en-US" sz="2800" dirty="0"/>
              <a:t> </a:t>
            </a:r>
            <a:r>
              <a:rPr lang="en-US" sz="2800" dirty="0" err="1"/>
              <a:t>kapasitas</a:t>
            </a:r>
            <a:r>
              <a:rPr lang="en-US" sz="2800" dirty="0"/>
              <a:t> </a:t>
            </a:r>
            <a:r>
              <a:rPr lang="en-US" sz="2800" dirty="0" err="1"/>
              <a:t>biayanya</a:t>
            </a:r>
            <a:r>
              <a:rPr lang="en-US" sz="2800" dirty="0"/>
              <a:t> </a:t>
            </a:r>
            <a:r>
              <a:rPr lang="en-US" sz="2800" dirty="0" err="1"/>
              <a:t>semakin</a:t>
            </a:r>
            <a:r>
              <a:rPr lang="en-US" sz="2800" dirty="0"/>
              <a:t> </a:t>
            </a:r>
            <a:r>
              <a:rPr lang="en-US" sz="2800" dirty="0" err="1"/>
              <a:t>mahal</a:t>
            </a:r>
            <a:r>
              <a:rPr lang="en-US" sz="2800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6732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08software">
  <a:themeElements>
    <a:clrScheme name="01abstrac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01abstrac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01abstrac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abstrac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abstrac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abstrac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abstrac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abstrac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abstrac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abstrac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abstrac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abstrac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abstrac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abstrac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 Black"/>
        <a:ea typeface=""/>
        <a:cs typeface=""/>
      </a:majorFont>
      <a:minorFont>
        <a:latin typeface="Arial Blac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BoxedArt_Software</Template>
  <TotalTime>209</TotalTime>
  <Words>953</Words>
  <Application>Microsoft Office PowerPoint</Application>
  <PresentationFormat>On-screen Show (4:3)</PresentationFormat>
  <Paragraphs>64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08software</vt:lpstr>
      <vt:lpstr>Custom Design</vt:lpstr>
      <vt:lpstr>1_Custom Design</vt:lpstr>
      <vt:lpstr>1_Default Design</vt:lpstr>
      <vt:lpstr>PENGERTIAN DOMAIN DAN HOSTING</vt:lpstr>
      <vt:lpstr>Domain &amp; Hosting</vt:lpstr>
      <vt:lpstr>D O M A I N</vt:lpstr>
      <vt:lpstr>D O M A I N [ 2 ]</vt:lpstr>
      <vt:lpstr>MEMILIH DOMAIN</vt:lpstr>
      <vt:lpstr>MEMILIH DOMAIN [2]</vt:lpstr>
      <vt:lpstr>SUBDOMAIN</vt:lpstr>
      <vt:lpstr>HOSTING</vt:lpstr>
      <vt:lpstr>MEMILIH HOSTING</vt:lpstr>
      <vt:lpstr>MEMILIH HOSTING [2]</vt:lpstr>
      <vt:lpstr>MEMILIH HOSTING [3]</vt:lpstr>
      <vt:lpstr>MEMILIH HOSTING [4]</vt:lpstr>
      <vt:lpstr>MEMILIH HOSTING [5]</vt:lpstr>
      <vt:lpstr>TIPE-TIPE HOSTING</vt:lpstr>
      <vt:lpstr>TIPE-TIPE HOSTING [2]</vt:lpstr>
      <vt:lpstr>TIPE-TIPE HOSTING [3]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Student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PENGERTIAN DOMAIN DAN HOSTING</dc:title>
  <dc:creator>User</dc:creator>
  <cp:lastModifiedBy>User</cp:lastModifiedBy>
  <cp:revision>17</cp:revision>
  <dcterms:created xsi:type="dcterms:W3CDTF">2012-04-30T14:25:17Z</dcterms:created>
  <dcterms:modified xsi:type="dcterms:W3CDTF">2012-04-30T17:55:01Z</dcterms:modified>
</cp:coreProperties>
</file>